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E317C-83B0-42EC-B150-3CA1ED38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49DDD-0369-43D7-81F5-11A9FB8C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BC2F6-39A1-404E-A3A5-43825DAB6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703B5-01E7-4D47-ADB1-57FBC5FF5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480C2-28FC-4F90-B4DA-C96CAFDB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4A020F-AF70-458A-8511-26A66176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531D7-AC8C-4146-BC5C-EC584418B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6CADA-9949-4199-8F4A-EF229F30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2B686-D08F-4FC1-A71A-E67CF24E0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D7A79-128A-4C42-9B3D-9411AB638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3979-731F-4D5A-A7E1-DC2E748A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/>
        </p:nvSpPr>
        <p:spPr>
          <a:xfrm rot="2019567">
            <a:off x="6893133" y="1341899"/>
            <a:ext cx="2520535" cy="4937480"/>
          </a:xfrm>
          <a:custGeom>
            <a:gdLst>
              <a:gd name="connsiteX0" fmla="*/ 0 w 4505411"/>
              <a:gd name="connsiteY0" fmla="*/ 1433576 h 8825656"/>
              <a:gd name="connsiteX1" fmla="*/ 2152856 w 4505411"/>
              <a:gd name="connsiteY1" fmla="*/ 0 h 8825656"/>
              <a:gd name="connsiteX2" fmla="*/ 2152856 w 4505411"/>
              <a:gd name="connsiteY2" fmla="*/ 6672801 h 8825656"/>
              <a:gd name="connsiteX3" fmla="*/ 4505411 w 4505411"/>
              <a:gd name="connsiteY3" fmla="*/ 6672801 h 8825656"/>
              <a:gd name="connsiteX4" fmla="*/ 1272386 w 4505411"/>
              <a:gd name="connsiteY4" fmla="*/ 8825656 h 8825656"/>
              <a:gd name="connsiteX5" fmla="*/ 0 w 4505411"/>
              <a:gd name="connsiteY5" fmla="*/ 8825656 h 88256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05411" h="8825656">
                <a:moveTo>
                  <a:pt x="0" y="1433576"/>
                </a:moveTo>
                <a:lnTo>
                  <a:pt x="2152856" y="0"/>
                </a:lnTo>
                <a:lnTo>
                  <a:pt x="2152856" y="6672801"/>
                </a:lnTo>
                <a:lnTo>
                  <a:pt x="4505411" y="6672801"/>
                </a:lnTo>
                <a:lnTo>
                  <a:pt x="1272386" y="8825656"/>
                </a:lnTo>
                <a:lnTo>
                  <a:pt x="0" y="8825656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任意多边形: 形状 6"/>
          <p:cNvSpPr/>
          <p:nvPr userDrawn="1"/>
        </p:nvSpPr>
        <p:spPr>
          <a:xfrm rot="2019567">
            <a:off x="7453745" y="-684483"/>
            <a:ext cx="4505411" cy="8825656"/>
          </a:xfrm>
          <a:custGeom>
            <a:gdLst>
              <a:gd name="connsiteX0" fmla="*/ 0 w 4505411"/>
              <a:gd name="connsiteY0" fmla="*/ 1433576 h 8825656"/>
              <a:gd name="connsiteX1" fmla="*/ 2152856 w 4505411"/>
              <a:gd name="connsiteY1" fmla="*/ 0 h 8825656"/>
              <a:gd name="connsiteX2" fmla="*/ 2152856 w 4505411"/>
              <a:gd name="connsiteY2" fmla="*/ 6672801 h 8825656"/>
              <a:gd name="connsiteX3" fmla="*/ 4505411 w 4505411"/>
              <a:gd name="connsiteY3" fmla="*/ 6672801 h 8825656"/>
              <a:gd name="connsiteX4" fmla="*/ 1272386 w 4505411"/>
              <a:gd name="connsiteY4" fmla="*/ 8825656 h 8825656"/>
              <a:gd name="connsiteX5" fmla="*/ 0 w 4505411"/>
              <a:gd name="connsiteY5" fmla="*/ 8825656 h 88256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05411" h="8825656">
                <a:moveTo>
                  <a:pt x="0" y="1433576"/>
                </a:moveTo>
                <a:lnTo>
                  <a:pt x="2152856" y="0"/>
                </a:lnTo>
                <a:lnTo>
                  <a:pt x="2152856" y="6672801"/>
                </a:lnTo>
                <a:lnTo>
                  <a:pt x="4505411" y="6672801"/>
                </a:lnTo>
                <a:lnTo>
                  <a:pt x="1272386" y="8825656"/>
                </a:lnTo>
                <a:lnTo>
                  <a:pt x="0" y="8825656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任意多边形: 形状 6"/>
          <p:cNvSpPr/>
          <p:nvPr userDrawn="1"/>
        </p:nvSpPr>
        <p:spPr>
          <a:xfrm>
            <a:off x="10380126" y="3807846"/>
            <a:ext cx="1821181" cy="3050154"/>
          </a:xfrm>
          <a:custGeom>
            <a:gdLst>
              <a:gd name="connsiteX0" fmla="*/ 1821181 w 1821181"/>
              <a:gd name="connsiteY0" fmla="*/ 0 h 3050154"/>
              <a:gd name="connsiteX1" fmla="*/ 1821181 w 1821181"/>
              <a:gd name="connsiteY1" fmla="*/ 1779748 h 3050154"/>
              <a:gd name="connsiteX2" fmla="*/ 1367793 w 1821181"/>
              <a:gd name="connsiteY2" fmla="*/ 2460618 h 3050154"/>
              <a:gd name="connsiteX3" fmla="*/ 1821181 w 1821181"/>
              <a:gd name="connsiteY3" fmla="*/ 2762527 h 3050154"/>
              <a:gd name="connsiteX4" fmla="*/ 1821181 w 1821181"/>
              <a:gd name="connsiteY4" fmla="*/ 3050154 h 3050154"/>
              <a:gd name="connsiteX5" fmla="*/ 473373 w 1821181"/>
              <a:gd name="connsiteY5" fmla="*/ 3050154 h 3050154"/>
              <a:gd name="connsiteX6" fmla="*/ 0 w 1821181"/>
              <a:gd name="connsiteY6" fmla="*/ 2734937 h 3050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21181" h="3050154">
                <a:moveTo>
                  <a:pt x="1821181" y="0"/>
                </a:moveTo>
                <a:lnTo>
                  <a:pt x="1821181" y="1779748"/>
                </a:lnTo>
                <a:lnTo>
                  <a:pt x="1367793" y="2460618"/>
                </a:lnTo>
                <a:lnTo>
                  <a:pt x="1821181" y="2762527"/>
                </a:lnTo>
                <a:lnTo>
                  <a:pt x="1821181" y="3050154"/>
                </a:lnTo>
                <a:lnTo>
                  <a:pt x="473373" y="3050154"/>
                </a:lnTo>
                <a:lnTo>
                  <a:pt x="0" y="2734937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任意多边形: 形状 6"/>
          <p:cNvSpPr/>
          <p:nvPr userDrawn="1"/>
        </p:nvSpPr>
        <p:spPr>
          <a:xfrm>
            <a:off x="1" y="1226913"/>
            <a:ext cx="4567719" cy="5631087"/>
          </a:xfrm>
          <a:custGeom>
            <a:gdLst>
              <a:gd name="connsiteX0" fmla="*/ 423085 w 4567719"/>
              <a:gd name="connsiteY0" fmla="*/ 0 h 5631087"/>
              <a:gd name="connsiteX1" fmla="*/ 4567719 w 4567719"/>
              <a:gd name="connsiteY1" fmla="*/ 4144633 h 5631087"/>
              <a:gd name="connsiteX2" fmla="*/ 3081264 w 4567719"/>
              <a:gd name="connsiteY2" fmla="*/ 5631087 h 5631087"/>
              <a:gd name="connsiteX3" fmla="*/ 1963327 w 4567719"/>
              <a:gd name="connsiteY3" fmla="*/ 5631087 h 5631087"/>
              <a:gd name="connsiteX4" fmla="*/ 3449781 w 4567719"/>
              <a:gd name="connsiteY4" fmla="*/ 4144633 h 5631087"/>
              <a:gd name="connsiteX5" fmla="*/ 423085 w 4567719"/>
              <a:gd name="connsiteY5" fmla="*/ 1117937 h 5631087"/>
              <a:gd name="connsiteX6" fmla="*/ 0 w 4567719"/>
              <a:gd name="connsiteY6" fmla="*/ 1541022 h 5631087"/>
              <a:gd name="connsiteX7" fmla="*/ 0 w 4567719"/>
              <a:gd name="connsiteY7" fmla="*/ 423084 h 56310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67719" h="5631087">
                <a:moveTo>
                  <a:pt x="423085" y="0"/>
                </a:moveTo>
                <a:lnTo>
                  <a:pt x="4567719" y="4144633"/>
                </a:lnTo>
                <a:lnTo>
                  <a:pt x="3081264" y="5631087"/>
                </a:lnTo>
                <a:lnTo>
                  <a:pt x="1963327" y="5631087"/>
                </a:lnTo>
                <a:lnTo>
                  <a:pt x="3449781" y="4144633"/>
                </a:lnTo>
                <a:lnTo>
                  <a:pt x="423085" y="1117937"/>
                </a:lnTo>
                <a:lnTo>
                  <a:pt x="0" y="1541022"/>
                </a:lnTo>
                <a:lnTo>
                  <a:pt x="0" y="423084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 userDrawn="1"/>
        </p:nvSpPr>
        <p:spPr>
          <a:xfrm>
            <a:off x="9870654" y="1"/>
            <a:ext cx="2321346" cy="3999969"/>
          </a:xfrm>
          <a:custGeom>
            <a:gdLst>
              <a:gd name="connsiteX0" fmla="*/ 1678624 w 2321346"/>
              <a:gd name="connsiteY0" fmla="*/ 0 h 3999969"/>
              <a:gd name="connsiteX1" fmla="*/ 2321346 w 2321346"/>
              <a:gd name="connsiteY1" fmla="*/ 0 h 3999969"/>
              <a:gd name="connsiteX2" fmla="*/ 2321346 w 2321346"/>
              <a:gd name="connsiteY2" fmla="*/ 202527 h 3999969"/>
              <a:gd name="connsiteX3" fmla="*/ 845250 w 2321346"/>
              <a:gd name="connsiteY3" fmla="*/ 1678623 h 3999969"/>
              <a:gd name="connsiteX4" fmla="*/ 2321346 w 2321346"/>
              <a:gd name="connsiteY4" fmla="*/ 3154720 h 3999969"/>
              <a:gd name="connsiteX5" fmla="*/ 2321346 w 2321346"/>
              <a:gd name="connsiteY5" fmla="*/ 3999969 h 3999969"/>
              <a:gd name="connsiteX6" fmla="*/ 0 w 2321346"/>
              <a:gd name="connsiteY6" fmla="*/ 1678623 h 3999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21346" h="3999968">
                <a:moveTo>
                  <a:pt x="1678624" y="0"/>
                </a:moveTo>
                <a:lnTo>
                  <a:pt x="2321346" y="0"/>
                </a:lnTo>
                <a:lnTo>
                  <a:pt x="2321346" y="202527"/>
                </a:lnTo>
                <a:lnTo>
                  <a:pt x="845250" y="1678623"/>
                </a:lnTo>
                <a:lnTo>
                  <a:pt x="2321346" y="3154720"/>
                </a:lnTo>
                <a:lnTo>
                  <a:pt x="2321346" y="3999969"/>
                </a:lnTo>
                <a:lnTo>
                  <a:pt x="0" y="1678623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grpSp>
        <p:nvGrpSpPr>
          <p:cNvPr id="6" name="组合 5"/>
          <p:cNvGrpSpPr/>
          <p:nvPr userDrawn="1"/>
        </p:nvGrpSpPr>
        <p:grpSpPr>
          <a:xfrm>
            <a:off x="336678" y="215519"/>
            <a:ext cx="698881" cy="698881"/>
            <a:chOff x="260478" y="194737"/>
            <a:chExt cx="514857" cy="514857"/>
          </a:xfrm>
        </p:grpSpPr>
        <p:sp>
          <p:nvSpPr>
            <p:cNvPr id="7" name="任意多边形: 形状 6"/>
            <p:cNvSpPr/>
            <p:nvPr/>
          </p:nvSpPr>
          <p:spPr>
            <a:xfrm rot="16200000">
              <a:off x="303865" y="466724"/>
              <a:ext cx="242870" cy="242870"/>
            </a:xfrm>
            <a:custGeom>
              <a:gdLst>
                <a:gd name="connsiteX0" fmla="*/ 2376792 w 4753583"/>
                <a:gd name="connsiteY0" fmla="*/ 0 h 4753583"/>
                <a:gd name="connsiteX1" fmla="*/ 4753583 w 4753583"/>
                <a:gd name="connsiteY1" fmla="*/ 2376792 h 4753583"/>
                <a:gd name="connsiteX2" fmla="*/ 2376792 w 4753583"/>
                <a:gd name="connsiteY2" fmla="*/ 4753583 h 4753583"/>
                <a:gd name="connsiteX3" fmla="*/ 0 w 4753583"/>
                <a:gd name="connsiteY3" fmla="*/ 2376792 h 4753583"/>
                <a:gd name="connsiteX4" fmla="*/ 2376792 w 4753583"/>
                <a:gd name="connsiteY4" fmla="*/ 0 h 4753583"/>
                <a:gd name="connsiteX5" fmla="*/ 2376792 w 4753583"/>
                <a:gd name="connsiteY5" fmla="*/ 641095 h 4753583"/>
                <a:gd name="connsiteX6" fmla="*/ 641095 w 4753583"/>
                <a:gd name="connsiteY6" fmla="*/ 2376792 h 4753583"/>
                <a:gd name="connsiteX7" fmla="*/ 2376792 w 4753583"/>
                <a:gd name="connsiteY7" fmla="*/ 4112488 h 4753583"/>
                <a:gd name="connsiteX8" fmla="*/ 4112488 w 4753583"/>
                <a:gd name="connsiteY8" fmla="*/ 2376792 h 4753583"/>
                <a:gd name="connsiteX9" fmla="*/ 2376792 w 4753583"/>
                <a:gd name="connsiteY9" fmla="*/ 641095 h 47535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53583" h="4753583">
                  <a:moveTo>
                    <a:pt x="2376792" y="0"/>
                  </a:moveTo>
                  <a:lnTo>
                    <a:pt x="4753583" y="2376792"/>
                  </a:lnTo>
                  <a:lnTo>
                    <a:pt x="2376792" y="4753583"/>
                  </a:lnTo>
                  <a:lnTo>
                    <a:pt x="0" y="2376792"/>
                  </a:lnTo>
                  <a:lnTo>
                    <a:pt x="2376792" y="0"/>
                  </a:lnTo>
                  <a:close/>
                  <a:moveTo>
                    <a:pt x="2376792" y="641095"/>
                  </a:moveTo>
                  <a:lnTo>
                    <a:pt x="641095" y="2376792"/>
                  </a:lnTo>
                  <a:lnTo>
                    <a:pt x="2376792" y="4112488"/>
                  </a:lnTo>
                  <a:lnTo>
                    <a:pt x="4112488" y="2376792"/>
                  </a:lnTo>
                  <a:lnTo>
                    <a:pt x="2376792" y="64109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ffectLst>
              <a:outerShdw blurRad="368300" dist="38100" dir="2700000" algn="tl" rotWithShape="0">
                <a:prstClr val="black">
                  <a:alpha val="1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/>
          </p:nvSpPr>
          <p:spPr>
            <a:xfrm rot="16200000">
              <a:off x="260478" y="194737"/>
              <a:ext cx="514857" cy="514857"/>
            </a:xfrm>
            <a:custGeom>
              <a:gdLst>
                <a:gd name="connsiteX0" fmla="*/ 2376792 w 4753583"/>
                <a:gd name="connsiteY0" fmla="*/ 0 h 4753583"/>
                <a:gd name="connsiteX1" fmla="*/ 4753583 w 4753583"/>
                <a:gd name="connsiteY1" fmla="*/ 2376792 h 4753583"/>
                <a:gd name="connsiteX2" fmla="*/ 2376792 w 4753583"/>
                <a:gd name="connsiteY2" fmla="*/ 4753583 h 4753583"/>
                <a:gd name="connsiteX3" fmla="*/ 0 w 4753583"/>
                <a:gd name="connsiteY3" fmla="*/ 2376792 h 4753583"/>
                <a:gd name="connsiteX4" fmla="*/ 2376792 w 4753583"/>
                <a:gd name="connsiteY4" fmla="*/ 0 h 4753583"/>
                <a:gd name="connsiteX5" fmla="*/ 2376792 w 4753583"/>
                <a:gd name="connsiteY5" fmla="*/ 641095 h 4753583"/>
                <a:gd name="connsiteX6" fmla="*/ 641095 w 4753583"/>
                <a:gd name="connsiteY6" fmla="*/ 2376792 h 4753583"/>
                <a:gd name="connsiteX7" fmla="*/ 2376792 w 4753583"/>
                <a:gd name="connsiteY7" fmla="*/ 4112488 h 4753583"/>
                <a:gd name="connsiteX8" fmla="*/ 4112488 w 4753583"/>
                <a:gd name="connsiteY8" fmla="*/ 2376792 h 4753583"/>
                <a:gd name="connsiteX9" fmla="*/ 2376792 w 4753583"/>
                <a:gd name="connsiteY9" fmla="*/ 641095 h 47535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53583" h="4753583">
                  <a:moveTo>
                    <a:pt x="2376792" y="0"/>
                  </a:moveTo>
                  <a:lnTo>
                    <a:pt x="4753583" y="2376792"/>
                  </a:lnTo>
                  <a:lnTo>
                    <a:pt x="2376792" y="4753583"/>
                  </a:lnTo>
                  <a:lnTo>
                    <a:pt x="0" y="2376792"/>
                  </a:lnTo>
                  <a:lnTo>
                    <a:pt x="2376792" y="0"/>
                  </a:lnTo>
                  <a:close/>
                  <a:moveTo>
                    <a:pt x="2376792" y="641095"/>
                  </a:moveTo>
                  <a:lnTo>
                    <a:pt x="641095" y="2376792"/>
                  </a:lnTo>
                  <a:lnTo>
                    <a:pt x="2376792" y="4112488"/>
                  </a:lnTo>
                  <a:lnTo>
                    <a:pt x="4112488" y="2376792"/>
                  </a:lnTo>
                  <a:lnTo>
                    <a:pt x="2376792" y="641095"/>
                  </a:lnTo>
                  <a:close/>
                </a:path>
              </a:pathLst>
            </a:custGeom>
            <a:solidFill>
              <a:srgbClr val="D33939"/>
            </a:solidFill>
            <a:ln>
              <a:noFill/>
            </a:ln>
            <a:effectLst>
              <a:outerShdw blurRad="368300" dist="38100" dir="2700000" algn="tl" rotWithShape="0">
                <a:prstClr val="black">
                  <a:alpha val="1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9" name="直接连接符 8"/>
          <p:cNvCxnSpPr/>
          <p:nvPr userDrawn="1"/>
        </p:nvCxnSpPr>
        <p:spPr>
          <a:xfrm>
            <a:off x="1035559" y="914400"/>
            <a:ext cx="10733877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灯片编号占位符 4"/>
          <p:cNvSpPr txBox="1"/>
          <p:nvPr userDrawn="1"/>
        </p:nvSpPr>
        <p:spPr>
          <a:xfrm>
            <a:off x="11617037" y="6356350"/>
            <a:ext cx="3810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73E4325A-DB73-4974-92C7-CF7586BE548E}" type="slidenum">
              <a:rPr lang="zh-CN" altLang="en-US" sz="1400" smtClean="0"/>
              <a:t/>
            </a:fld>
            <a:endParaRPr lang="zh-CN" altLang="en-US" sz="1400"/>
          </a:p>
        </p:txBody>
      </p:sp>
      <p:sp>
        <p:nvSpPr>
          <p:cNvPr id="12" name="任意多边形: 形状 11"/>
          <p:cNvSpPr/>
          <p:nvPr userDrawn="1"/>
        </p:nvSpPr>
        <p:spPr>
          <a:xfrm>
            <a:off x="11901783" y="6356350"/>
            <a:ext cx="299524" cy="501650"/>
          </a:xfrm>
          <a:custGeom>
            <a:gdLst>
              <a:gd name="connsiteX0" fmla="*/ 1821181 w 1821181"/>
              <a:gd name="connsiteY0" fmla="*/ 0 h 3050154"/>
              <a:gd name="connsiteX1" fmla="*/ 1821181 w 1821181"/>
              <a:gd name="connsiteY1" fmla="*/ 1779748 h 3050154"/>
              <a:gd name="connsiteX2" fmla="*/ 1367793 w 1821181"/>
              <a:gd name="connsiteY2" fmla="*/ 2460618 h 3050154"/>
              <a:gd name="connsiteX3" fmla="*/ 1821181 w 1821181"/>
              <a:gd name="connsiteY3" fmla="*/ 2762527 h 3050154"/>
              <a:gd name="connsiteX4" fmla="*/ 1821181 w 1821181"/>
              <a:gd name="connsiteY4" fmla="*/ 3050154 h 3050154"/>
              <a:gd name="connsiteX5" fmla="*/ 473373 w 1821181"/>
              <a:gd name="connsiteY5" fmla="*/ 3050154 h 3050154"/>
              <a:gd name="connsiteX6" fmla="*/ 0 w 1821181"/>
              <a:gd name="connsiteY6" fmla="*/ 2734937 h 30501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21181" h="3050154">
                <a:moveTo>
                  <a:pt x="1821181" y="0"/>
                </a:moveTo>
                <a:lnTo>
                  <a:pt x="1821181" y="1779748"/>
                </a:lnTo>
                <a:lnTo>
                  <a:pt x="1367793" y="2460618"/>
                </a:lnTo>
                <a:lnTo>
                  <a:pt x="1821181" y="2762527"/>
                </a:lnTo>
                <a:lnTo>
                  <a:pt x="1821181" y="3050154"/>
                </a:lnTo>
                <a:lnTo>
                  <a:pt x="473373" y="3050154"/>
                </a:lnTo>
                <a:lnTo>
                  <a:pt x="0" y="2734937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1E7E44B-AEB3-4DC7-AA75-49B1978B3B3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E4325A-DB73-4974-92C7-CF7586BE548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Relationship Id="rId6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67106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1304870" y="2331965"/>
            <a:ext cx="5724644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C00000"/>
                </a:solidFill>
                <a:cs typeface="+mn-ea"/>
                <a:sym typeface="+mn-lt"/>
              </a:rPr>
              <a:t>办公室副主任竞聘</a:t>
            </a:r>
            <a:endParaRPr lang="zh-CN" altLang="en-US" sz="5400" b="1">
              <a:solidFill>
                <a:srgbClr val="C00000"/>
              </a:solidFill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218347" y="4540059"/>
            <a:ext cx="1707515" cy="39878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cs typeface="+mn-ea"/>
                <a:sym typeface="+mn-lt"/>
              </a:rPr>
              <a:t>竞聘人：</a:t>
            </a:r>
            <a:r>
              <a:rPr lang="en-US" altLang="zh-CN" sz="2000">
                <a:cs typeface="+mn-ea"/>
                <a:sym typeface="+mn-lt"/>
              </a:rPr>
              <a:t>XXX</a:t>
            </a:r>
            <a:endParaRPr lang="zh-CN" altLang="en-US" sz="2000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1304870" y="1811957"/>
            <a:ext cx="309091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含内容参考借鉴</a:t>
            </a:r>
            <a:r>
              <a:rPr lang="en-US" altLang="zh-CN" sz="2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·</a:t>
            </a: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实用性强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1396310" y="3429000"/>
            <a:ext cx="813490" cy="0"/>
          </a:xfrm>
          <a:prstGeom prst="line">
            <a:avLst/>
          </a:prstGeom>
          <a:ln w="38100">
            <a:solidFill>
              <a:srgbClr val="D339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任意多边形: 形状 17"/>
          <p:cNvSpPr/>
          <p:nvPr/>
        </p:nvSpPr>
        <p:spPr>
          <a:xfrm rot="15570485">
            <a:off x="10209015" y="2776758"/>
            <a:ext cx="933285" cy="933285"/>
          </a:xfrm>
          <a:custGeom>
            <a:gdLst>
              <a:gd name="connsiteX0" fmla="*/ 2376792 w 4753583"/>
              <a:gd name="connsiteY0" fmla="*/ 0 h 4753583"/>
              <a:gd name="connsiteX1" fmla="*/ 4753583 w 4753583"/>
              <a:gd name="connsiteY1" fmla="*/ 2376792 h 4753583"/>
              <a:gd name="connsiteX2" fmla="*/ 2376792 w 4753583"/>
              <a:gd name="connsiteY2" fmla="*/ 4753583 h 4753583"/>
              <a:gd name="connsiteX3" fmla="*/ 0 w 4753583"/>
              <a:gd name="connsiteY3" fmla="*/ 2376792 h 4753583"/>
              <a:gd name="connsiteX4" fmla="*/ 2376792 w 4753583"/>
              <a:gd name="connsiteY4" fmla="*/ 0 h 4753583"/>
              <a:gd name="connsiteX5" fmla="*/ 2376792 w 4753583"/>
              <a:gd name="connsiteY5" fmla="*/ 641095 h 4753583"/>
              <a:gd name="connsiteX6" fmla="*/ 641095 w 4753583"/>
              <a:gd name="connsiteY6" fmla="*/ 2376792 h 4753583"/>
              <a:gd name="connsiteX7" fmla="*/ 2376792 w 4753583"/>
              <a:gd name="connsiteY7" fmla="*/ 4112488 h 4753583"/>
              <a:gd name="connsiteX8" fmla="*/ 4112488 w 4753583"/>
              <a:gd name="connsiteY8" fmla="*/ 2376792 h 4753583"/>
              <a:gd name="connsiteX9" fmla="*/ 2376792 w 4753583"/>
              <a:gd name="connsiteY9" fmla="*/ 641095 h 4753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53583" h="4753583">
                <a:moveTo>
                  <a:pt x="2376792" y="0"/>
                </a:moveTo>
                <a:lnTo>
                  <a:pt x="4753583" y="2376792"/>
                </a:lnTo>
                <a:lnTo>
                  <a:pt x="2376792" y="4753583"/>
                </a:lnTo>
                <a:lnTo>
                  <a:pt x="0" y="2376792"/>
                </a:lnTo>
                <a:lnTo>
                  <a:pt x="2376792" y="0"/>
                </a:lnTo>
                <a:close/>
                <a:moveTo>
                  <a:pt x="2376792" y="641095"/>
                </a:moveTo>
                <a:lnTo>
                  <a:pt x="641095" y="2376792"/>
                </a:lnTo>
                <a:lnTo>
                  <a:pt x="2376792" y="4112488"/>
                </a:lnTo>
                <a:lnTo>
                  <a:pt x="4112488" y="2376792"/>
                </a:lnTo>
                <a:lnTo>
                  <a:pt x="2376792" y="64109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ffectLst>
            <a:outerShdw blurRad="368300" dist="38100" dir="2700000" algn="tl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: 形状 18"/>
          <p:cNvSpPr/>
          <p:nvPr/>
        </p:nvSpPr>
        <p:spPr>
          <a:xfrm rot="15570485">
            <a:off x="10752830" y="3929712"/>
            <a:ext cx="933285" cy="933285"/>
          </a:xfrm>
          <a:custGeom>
            <a:gdLst>
              <a:gd name="connsiteX0" fmla="*/ 2376792 w 4753583"/>
              <a:gd name="connsiteY0" fmla="*/ 0 h 4753583"/>
              <a:gd name="connsiteX1" fmla="*/ 4753583 w 4753583"/>
              <a:gd name="connsiteY1" fmla="*/ 2376792 h 4753583"/>
              <a:gd name="connsiteX2" fmla="*/ 2376792 w 4753583"/>
              <a:gd name="connsiteY2" fmla="*/ 4753583 h 4753583"/>
              <a:gd name="connsiteX3" fmla="*/ 0 w 4753583"/>
              <a:gd name="connsiteY3" fmla="*/ 2376792 h 4753583"/>
              <a:gd name="connsiteX4" fmla="*/ 2376792 w 4753583"/>
              <a:gd name="connsiteY4" fmla="*/ 0 h 4753583"/>
              <a:gd name="connsiteX5" fmla="*/ 2376792 w 4753583"/>
              <a:gd name="connsiteY5" fmla="*/ 641095 h 4753583"/>
              <a:gd name="connsiteX6" fmla="*/ 641095 w 4753583"/>
              <a:gd name="connsiteY6" fmla="*/ 2376792 h 4753583"/>
              <a:gd name="connsiteX7" fmla="*/ 2376792 w 4753583"/>
              <a:gd name="connsiteY7" fmla="*/ 4112488 h 4753583"/>
              <a:gd name="connsiteX8" fmla="*/ 4112488 w 4753583"/>
              <a:gd name="connsiteY8" fmla="*/ 2376792 h 4753583"/>
              <a:gd name="connsiteX9" fmla="*/ 2376792 w 4753583"/>
              <a:gd name="connsiteY9" fmla="*/ 641095 h 4753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53583" h="4753583">
                <a:moveTo>
                  <a:pt x="2376792" y="0"/>
                </a:moveTo>
                <a:lnTo>
                  <a:pt x="4753583" y="2376792"/>
                </a:lnTo>
                <a:lnTo>
                  <a:pt x="2376792" y="4753583"/>
                </a:lnTo>
                <a:lnTo>
                  <a:pt x="0" y="2376792"/>
                </a:lnTo>
                <a:lnTo>
                  <a:pt x="2376792" y="0"/>
                </a:lnTo>
                <a:close/>
                <a:moveTo>
                  <a:pt x="2376792" y="641095"/>
                </a:moveTo>
                <a:lnTo>
                  <a:pt x="641095" y="2376792"/>
                </a:lnTo>
                <a:lnTo>
                  <a:pt x="2376792" y="4112488"/>
                </a:lnTo>
                <a:lnTo>
                  <a:pt x="4112488" y="2376792"/>
                </a:lnTo>
                <a:lnTo>
                  <a:pt x="2376792" y="641095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  <a:effectLst>
            <a:outerShdw blurRad="368300" dist="38100" dir="2700000" algn="tl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任意多边形: 形状 19"/>
          <p:cNvSpPr/>
          <p:nvPr/>
        </p:nvSpPr>
        <p:spPr>
          <a:xfrm rot="15570485">
            <a:off x="10217716" y="3826764"/>
            <a:ext cx="478289" cy="478289"/>
          </a:xfrm>
          <a:custGeom>
            <a:gdLst>
              <a:gd name="connsiteX0" fmla="*/ 2376792 w 4753583"/>
              <a:gd name="connsiteY0" fmla="*/ 0 h 4753583"/>
              <a:gd name="connsiteX1" fmla="*/ 4753583 w 4753583"/>
              <a:gd name="connsiteY1" fmla="*/ 2376792 h 4753583"/>
              <a:gd name="connsiteX2" fmla="*/ 2376792 w 4753583"/>
              <a:gd name="connsiteY2" fmla="*/ 4753583 h 4753583"/>
              <a:gd name="connsiteX3" fmla="*/ 0 w 4753583"/>
              <a:gd name="connsiteY3" fmla="*/ 2376792 h 4753583"/>
              <a:gd name="connsiteX4" fmla="*/ 2376792 w 4753583"/>
              <a:gd name="connsiteY4" fmla="*/ 0 h 4753583"/>
              <a:gd name="connsiteX5" fmla="*/ 2376792 w 4753583"/>
              <a:gd name="connsiteY5" fmla="*/ 641095 h 4753583"/>
              <a:gd name="connsiteX6" fmla="*/ 641095 w 4753583"/>
              <a:gd name="connsiteY6" fmla="*/ 2376792 h 4753583"/>
              <a:gd name="connsiteX7" fmla="*/ 2376792 w 4753583"/>
              <a:gd name="connsiteY7" fmla="*/ 4112488 h 4753583"/>
              <a:gd name="connsiteX8" fmla="*/ 4112488 w 4753583"/>
              <a:gd name="connsiteY8" fmla="*/ 2376792 h 4753583"/>
              <a:gd name="connsiteX9" fmla="*/ 2376792 w 4753583"/>
              <a:gd name="connsiteY9" fmla="*/ 641095 h 4753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53583" h="4753583">
                <a:moveTo>
                  <a:pt x="2376792" y="0"/>
                </a:moveTo>
                <a:lnTo>
                  <a:pt x="4753583" y="2376792"/>
                </a:lnTo>
                <a:lnTo>
                  <a:pt x="2376792" y="4753583"/>
                </a:lnTo>
                <a:lnTo>
                  <a:pt x="0" y="2376792"/>
                </a:lnTo>
                <a:lnTo>
                  <a:pt x="2376792" y="0"/>
                </a:lnTo>
                <a:close/>
                <a:moveTo>
                  <a:pt x="2376792" y="641095"/>
                </a:moveTo>
                <a:lnTo>
                  <a:pt x="641095" y="2376792"/>
                </a:lnTo>
                <a:lnTo>
                  <a:pt x="2376792" y="4112488"/>
                </a:lnTo>
                <a:lnTo>
                  <a:pt x="4112488" y="2376792"/>
                </a:lnTo>
                <a:lnTo>
                  <a:pt x="2376792" y="641095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ffectLst>
            <a:outerShdw blurRad="368300" dist="38100" dir="2700000" algn="tl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任意多边形: 形状 20"/>
          <p:cNvSpPr/>
          <p:nvPr/>
        </p:nvSpPr>
        <p:spPr>
          <a:xfrm rot="15570485">
            <a:off x="8792919" y="4271384"/>
            <a:ext cx="1917460" cy="1917460"/>
          </a:xfrm>
          <a:custGeom>
            <a:gdLst>
              <a:gd name="connsiteX0" fmla="*/ 2376792 w 4753583"/>
              <a:gd name="connsiteY0" fmla="*/ 0 h 4753583"/>
              <a:gd name="connsiteX1" fmla="*/ 4753583 w 4753583"/>
              <a:gd name="connsiteY1" fmla="*/ 2376792 h 4753583"/>
              <a:gd name="connsiteX2" fmla="*/ 2376792 w 4753583"/>
              <a:gd name="connsiteY2" fmla="*/ 4753583 h 4753583"/>
              <a:gd name="connsiteX3" fmla="*/ 0 w 4753583"/>
              <a:gd name="connsiteY3" fmla="*/ 2376792 h 4753583"/>
              <a:gd name="connsiteX4" fmla="*/ 2376792 w 4753583"/>
              <a:gd name="connsiteY4" fmla="*/ 0 h 4753583"/>
              <a:gd name="connsiteX5" fmla="*/ 2376792 w 4753583"/>
              <a:gd name="connsiteY5" fmla="*/ 641095 h 4753583"/>
              <a:gd name="connsiteX6" fmla="*/ 641095 w 4753583"/>
              <a:gd name="connsiteY6" fmla="*/ 2376792 h 4753583"/>
              <a:gd name="connsiteX7" fmla="*/ 2376792 w 4753583"/>
              <a:gd name="connsiteY7" fmla="*/ 4112488 h 4753583"/>
              <a:gd name="connsiteX8" fmla="*/ 4112488 w 4753583"/>
              <a:gd name="connsiteY8" fmla="*/ 2376792 h 4753583"/>
              <a:gd name="connsiteX9" fmla="*/ 2376792 w 4753583"/>
              <a:gd name="connsiteY9" fmla="*/ 641095 h 47535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53583" h="4753583">
                <a:moveTo>
                  <a:pt x="2376792" y="0"/>
                </a:moveTo>
                <a:lnTo>
                  <a:pt x="4753583" y="2376792"/>
                </a:lnTo>
                <a:lnTo>
                  <a:pt x="2376792" y="4753583"/>
                </a:lnTo>
                <a:lnTo>
                  <a:pt x="0" y="2376792"/>
                </a:lnTo>
                <a:lnTo>
                  <a:pt x="2376792" y="0"/>
                </a:lnTo>
                <a:close/>
                <a:moveTo>
                  <a:pt x="2376792" y="641095"/>
                </a:moveTo>
                <a:lnTo>
                  <a:pt x="641095" y="2376792"/>
                </a:lnTo>
                <a:lnTo>
                  <a:pt x="2376792" y="4112488"/>
                </a:lnTo>
                <a:lnTo>
                  <a:pt x="4112488" y="2376792"/>
                </a:lnTo>
                <a:lnTo>
                  <a:pt x="2376792" y="641095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  <a:effectLst>
            <a:outerShdw blurRad="368300" dist="38100" dir="2700000" algn="tl" rotWithShape="0">
              <a:prstClr val="black">
                <a:alpha val="16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TextBox 2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845259" y="392804"/>
            <a:ext cx="2642336" cy="1917460"/>
            <a:chOff x="845259" y="392804"/>
            <a:chExt cx="2642336" cy="1917460"/>
          </a:xfrm>
        </p:grpSpPr>
        <p:sp>
          <p:nvSpPr>
            <p:cNvPr id="6" name="任意多边形: 形状 5"/>
            <p:cNvSpPr/>
            <p:nvPr/>
          </p:nvSpPr>
          <p:spPr>
            <a:xfrm rot="16200000">
              <a:off x="845259" y="392804"/>
              <a:ext cx="1917460" cy="1917460"/>
            </a:xfrm>
            <a:custGeom>
              <a:gdLst>
                <a:gd name="connsiteX0" fmla="*/ 2376792 w 4753583"/>
                <a:gd name="connsiteY0" fmla="*/ 0 h 4753583"/>
                <a:gd name="connsiteX1" fmla="*/ 4753583 w 4753583"/>
                <a:gd name="connsiteY1" fmla="*/ 2376792 h 4753583"/>
                <a:gd name="connsiteX2" fmla="*/ 2376792 w 4753583"/>
                <a:gd name="connsiteY2" fmla="*/ 4753583 h 4753583"/>
                <a:gd name="connsiteX3" fmla="*/ 0 w 4753583"/>
                <a:gd name="connsiteY3" fmla="*/ 2376792 h 4753583"/>
                <a:gd name="connsiteX4" fmla="*/ 2376792 w 4753583"/>
                <a:gd name="connsiteY4" fmla="*/ 0 h 4753583"/>
                <a:gd name="connsiteX5" fmla="*/ 2376792 w 4753583"/>
                <a:gd name="connsiteY5" fmla="*/ 641095 h 4753583"/>
                <a:gd name="connsiteX6" fmla="*/ 641095 w 4753583"/>
                <a:gd name="connsiteY6" fmla="*/ 2376792 h 4753583"/>
                <a:gd name="connsiteX7" fmla="*/ 2376792 w 4753583"/>
                <a:gd name="connsiteY7" fmla="*/ 4112488 h 4753583"/>
                <a:gd name="connsiteX8" fmla="*/ 4112488 w 4753583"/>
                <a:gd name="connsiteY8" fmla="*/ 2376792 h 4753583"/>
                <a:gd name="connsiteX9" fmla="*/ 2376792 w 4753583"/>
                <a:gd name="connsiteY9" fmla="*/ 641095 h 47535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53583" h="4753583">
                  <a:moveTo>
                    <a:pt x="2376792" y="0"/>
                  </a:moveTo>
                  <a:lnTo>
                    <a:pt x="4753583" y="2376792"/>
                  </a:lnTo>
                  <a:lnTo>
                    <a:pt x="2376792" y="4753583"/>
                  </a:lnTo>
                  <a:lnTo>
                    <a:pt x="0" y="2376792"/>
                  </a:lnTo>
                  <a:lnTo>
                    <a:pt x="2376792" y="0"/>
                  </a:lnTo>
                  <a:close/>
                  <a:moveTo>
                    <a:pt x="2376792" y="641095"/>
                  </a:moveTo>
                  <a:lnTo>
                    <a:pt x="641095" y="2376792"/>
                  </a:lnTo>
                  <a:lnTo>
                    <a:pt x="2376792" y="4112488"/>
                  </a:lnTo>
                  <a:lnTo>
                    <a:pt x="4112488" y="2376792"/>
                  </a:lnTo>
                  <a:lnTo>
                    <a:pt x="2376792" y="641095"/>
                  </a:lnTo>
                  <a:close/>
                </a:path>
              </a:pathLst>
            </a:custGeom>
            <a:solidFill>
              <a:schemeClr val="bg1">
                <a:lumMod val="85000"/>
              </a:schemeClr>
            </a:solidFill>
            <a:ln>
              <a:noFill/>
            </a:ln>
            <a:effectLst>
              <a:outerShdw blurRad="368300" dist="38100" dir="2700000" algn="tl" rotWithShape="0">
                <a:prstClr val="black">
                  <a:alpha val="1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任意多边形: 形状 4"/>
            <p:cNvSpPr/>
            <p:nvPr/>
          </p:nvSpPr>
          <p:spPr>
            <a:xfrm rot="16200000">
              <a:off x="2037843" y="688591"/>
              <a:ext cx="1449752" cy="1449752"/>
            </a:xfrm>
            <a:custGeom>
              <a:gdLst>
                <a:gd name="connsiteX0" fmla="*/ 2376792 w 4753583"/>
                <a:gd name="connsiteY0" fmla="*/ 0 h 4753583"/>
                <a:gd name="connsiteX1" fmla="*/ 4753583 w 4753583"/>
                <a:gd name="connsiteY1" fmla="*/ 2376792 h 4753583"/>
                <a:gd name="connsiteX2" fmla="*/ 2376792 w 4753583"/>
                <a:gd name="connsiteY2" fmla="*/ 4753583 h 4753583"/>
                <a:gd name="connsiteX3" fmla="*/ 0 w 4753583"/>
                <a:gd name="connsiteY3" fmla="*/ 2376792 h 4753583"/>
                <a:gd name="connsiteX4" fmla="*/ 2376792 w 4753583"/>
                <a:gd name="connsiteY4" fmla="*/ 0 h 4753583"/>
                <a:gd name="connsiteX5" fmla="*/ 2376792 w 4753583"/>
                <a:gd name="connsiteY5" fmla="*/ 641095 h 4753583"/>
                <a:gd name="connsiteX6" fmla="*/ 641095 w 4753583"/>
                <a:gd name="connsiteY6" fmla="*/ 2376792 h 4753583"/>
                <a:gd name="connsiteX7" fmla="*/ 2376792 w 4753583"/>
                <a:gd name="connsiteY7" fmla="*/ 4112488 h 4753583"/>
                <a:gd name="connsiteX8" fmla="*/ 4112488 w 4753583"/>
                <a:gd name="connsiteY8" fmla="*/ 2376792 h 4753583"/>
                <a:gd name="connsiteX9" fmla="*/ 2376792 w 4753583"/>
                <a:gd name="connsiteY9" fmla="*/ 641095 h 47535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753583" h="4753583">
                  <a:moveTo>
                    <a:pt x="2376792" y="0"/>
                  </a:moveTo>
                  <a:lnTo>
                    <a:pt x="4753583" y="2376792"/>
                  </a:lnTo>
                  <a:lnTo>
                    <a:pt x="2376792" y="4753583"/>
                  </a:lnTo>
                  <a:lnTo>
                    <a:pt x="0" y="2376792"/>
                  </a:lnTo>
                  <a:lnTo>
                    <a:pt x="2376792" y="0"/>
                  </a:lnTo>
                  <a:close/>
                  <a:moveTo>
                    <a:pt x="2376792" y="641095"/>
                  </a:moveTo>
                  <a:lnTo>
                    <a:pt x="641095" y="2376792"/>
                  </a:lnTo>
                  <a:lnTo>
                    <a:pt x="2376792" y="4112488"/>
                  </a:lnTo>
                  <a:lnTo>
                    <a:pt x="4112488" y="2376792"/>
                  </a:lnTo>
                  <a:lnTo>
                    <a:pt x="2376792" y="641095"/>
                  </a:lnTo>
                  <a:close/>
                </a:path>
              </a:pathLst>
            </a:custGeom>
            <a:solidFill>
              <a:srgbClr val="D33939"/>
            </a:solidFill>
            <a:ln>
              <a:noFill/>
            </a:ln>
            <a:effectLst>
              <a:outerShdw blurRad="368300" dist="38100" dir="2700000" algn="tl" rotWithShape="0">
                <a:prstClr val="black">
                  <a:alpha val="1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083890" y="2310264"/>
            <a:ext cx="1470274" cy="1160474"/>
            <a:chOff x="1083890" y="2310264"/>
            <a:chExt cx="1470274" cy="1160474"/>
          </a:xfrm>
        </p:grpSpPr>
        <p:sp>
          <p:nvSpPr>
            <p:cNvPr id="8" name="矩形 7"/>
            <p:cNvSpPr/>
            <p:nvPr/>
          </p:nvSpPr>
          <p:spPr>
            <a:xfrm>
              <a:off x="1083890" y="2310264"/>
              <a:ext cx="1470274" cy="76944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400" b="1">
                  <a:solidFill>
                    <a:srgbClr val="C00000"/>
                  </a:solidFill>
                  <a:cs typeface="+mn-ea"/>
                  <a:sym typeface="+mn-lt"/>
                </a:rPr>
                <a:t>目 录</a:t>
              </a:r>
              <a:endParaRPr lang="zh-CN" altLang="en-US" sz="4400" b="1">
                <a:solidFill>
                  <a:srgbClr val="C00000"/>
                </a:solidFill>
                <a:cs typeface="+mn-ea"/>
                <a:sym typeface="+mn-lt"/>
              </a:endParaRPr>
            </a:p>
          </p:txBody>
        </p:sp>
        <p:sp>
          <p:nvSpPr>
            <p:cNvPr id="9" name="矩形 8"/>
            <p:cNvSpPr/>
            <p:nvPr/>
          </p:nvSpPr>
          <p:spPr>
            <a:xfrm>
              <a:off x="1099920" y="3101406"/>
              <a:ext cx="1454244" cy="369332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>
                  <a:solidFill>
                    <a:schemeClr val="bg1">
                      <a:lumMod val="65000"/>
                    </a:schemeClr>
                  </a:solidFill>
                  <a:cs typeface="+mn-ea"/>
                  <a:sym typeface="+mn-lt"/>
                </a:rPr>
                <a:t>CONTENTS</a:t>
              </a:r>
              <a:endParaRPr lang="zh-CN" altLang="en-US">
                <a:solidFill>
                  <a:schemeClr val="bg1">
                    <a:lumMod val="65000"/>
                  </a:schemeClr>
                </a:solidFill>
                <a:cs typeface="+mn-ea"/>
                <a:sym typeface="+mn-lt"/>
              </a:endParaRPr>
            </a:p>
          </p:txBody>
        </p:sp>
      </p:grpSp>
      <p:cxnSp>
        <p:nvCxnSpPr>
          <p:cNvPr id="12" name="直接连接符 11"/>
          <p:cNvCxnSpPr/>
          <p:nvPr/>
        </p:nvCxnSpPr>
        <p:spPr>
          <a:xfrm flipH="1">
            <a:off x="1821180" y="3657600"/>
            <a:ext cx="0" cy="3200400"/>
          </a:xfrm>
          <a:prstGeom prst="line">
            <a:avLst/>
          </a:prstGeom>
          <a:ln w="15875">
            <a:solidFill>
              <a:srgbClr val="D339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1653540" y="3429000"/>
            <a:ext cx="0" cy="1173480"/>
          </a:xfrm>
          <a:prstGeom prst="line">
            <a:avLst/>
          </a:prstGeom>
          <a:ln w="15875">
            <a:solidFill>
              <a:srgbClr val="D3393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1969262" y="3429000"/>
            <a:ext cx="0" cy="502920"/>
          </a:xfrm>
          <a:prstGeom prst="line">
            <a:avLst/>
          </a:prstGeom>
          <a:ln w="15875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组合 20"/>
          <p:cNvGrpSpPr/>
          <p:nvPr/>
        </p:nvGrpSpPr>
        <p:grpSpPr>
          <a:xfrm>
            <a:off x="3982098" y="2194475"/>
            <a:ext cx="3019317" cy="923330"/>
            <a:chOff x="4035438" y="2384159"/>
            <a:chExt cx="3019317" cy="923330"/>
          </a:xfrm>
        </p:grpSpPr>
        <p:sp>
          <p:nvSpPr>
            <p:cNvPr id="18" name="矩形 17"/>
            <p:cNvSpPr/>
            <p:nvPr/>
          </p:nvSpPr>
          <p:spPr>
            <a:xfrm>
              <a:off x="5023430" y="2553436"/>
              <a:ext cx="2031325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个人简介</a:t>
              </a:r>
              <a:endPara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20" name="组合 19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17" name="任意多边形: 形状 16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100"/>
              </a:p>
            </p:txBody>
          </p:sp>
          <p:sp>
            <p:nvSpPr>
              <p:cNvPr id="19" name="矩形 18"/>
              <p:cNvSpPr/>
              <p:nvPr/>
            </p:nvSpPr>
            <p:spPr>
              <a:xfrm>
                <a:off x="4433373" y="2666364"/>
                <a:ext cx="647354" cy="9181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200" b="1">
                    <a:solidFill>
                      <a:srgbClr val="C00000"/>
                    </a:solidFill>
                    <a:cs typeface="+mn-ea"/>
                    <a:sym typeface="+mn-lt"/>
                  </a:rPr>
                  <a:t>1</a:t>
                </a:r>
                <a:endParaRPr lang="zh-CN" altLang="en-US" sz="32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2" name="组合 21"/>
          <p:cNvGrpSpPr/>
          <p:nvPr/>
        </p:nvGrpSpPr>
        <p:grpSpPr>
          <a:xfrm>
            <a:off x="3982098" y="3740195"/>
            <a:ext cx="3019317" cy="923330"/>
            <a:chOff x="4035438" y="2384159"/>
            <a:chExt cx="3019317" cy="923330"/>
          </a:xfrm>
        </p:grpSpPr>
        <p:sp>
          <p:nvSpPr>
            <p:cNvPr id="23" name="矩形 22"/>
            <p:cNvSpPr/>
            <p:nvPr/>
          </p:nvSpPr>
          <p:spPr>
            <a:xfrm>
              <a:off x="5023430" y="2553436"/>
              <a:ext cx="2031325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岗位理解</a:t>
              </a:r>
              <a:endPara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24" name="组合 23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25" name="任意多边形: 形状 24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100"/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4433373" y="2666364"/>
                <a:ext cx="647354" cy="9181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200" b="1">
                    <a:solidFill>
                      <a:srgbClr val="C00000"/>
                    </a:solidFill>
                    <a:cs typeface="+mn-ea"/>
                    <a:sym typeface="+mn-lt"/>
                  </a:rPr>
                  <a:t>2</a:t>
                </a:r>
                <a:endParaRPr lang="zh-CN" altLang="en-US" sz="32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7" name="组合 26"/>
          <p:cNvGrpSpPr/>
          <p:nvPr/>
        </p:nvGrpSpPr>
        <p:grpSpPr>
          <a:xfrm>
            <a:off x="7620648" y="2194475"/>
            <a:ext cx="3019317" cy="923330"/>
            <a:chOff x="4035438" y="2384159"/>
            <a:chExt cx="3019317" cy="923330"/>
          </a:xfrm>
        </p:grpSpPr>
        <p:sp>
          <p:nvSpPr>
            <p:cNvPr id="28" name="矩形 27"/>
            <p:cNvSpPr/>
            <p:nvPr/>
          </p:nvSpPr>
          <p:spPr>
            <a:xfrm>
              <a:off x="5023430" y="2553436"/>
              <a:ext cx="2031325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竞聘优势</a:t>
              </a:r>
              <a:endPara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29" name="组合 28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30" name="任意多边形: 形状 29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100"/>
              </a:p>
            </p:txBody>
          </p:sp>
          <p:sp>
            <p:nvSpPr>
              <p:cNvPr id="31" name="矩形 30"/>
              <p:cNvSpPr/>
              <p:nvPr/>
            </p:nvSpPr>
            <p:spPr>
              <a:xfrm>
                <a:off x="4433373" y="2666364"/>
                <a:ext cx="647354" cy="9181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200" b="1">
                    <a:solidFill>
                      <a:srgbClr val="C00000"/>
                    </a:solidFill>
                    <a:cs typeface="+mn-ea"/>
                    <a:sym typeface="+mn-lt"/>
                  </a:rPr>
                  <a:t>3</a:t>
                </a:r>
                <a:endParaRPr lang="zh-CN" altLang="en-US" sz="32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32" name="组合 31"/>
          <p:cNvGrpSpPr/>
          <p:nvPr/>
        </p:nvGrpSpPr>
        <p:grpSpPr>
          <a:xfrm>
            <a:off x="7620648" y="3740195"/>
            <a:ext cx="3019317" cy="923330"/>
            <a:chOff x="4035438" y="2384159"/>
            <a:chExt cx="3019317" cy="923330"/>
          </a:xfrm>
        </p:grpSpPr>
        <p:sp>
          <p:nvSpPr>
            <p:cNvPr id="33" name="矩形 32"/>
            <p:cNvSpPr/>
            <p:nvPr/>
          </p:nvSpPr>
          <p:spPr>
            <a:xfrm>
              <a:off x="5023430" y="2553436"/>
              <a:ext cx="2031325" cy="64633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竞聘规划</a:t>
              </a:r>
              <a:endParaRPr lang="zh-CN" altLang="en-US" sz="36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34" name="组合 33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35" name="任意多边形: 形状 34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100"/>
              </a:p>
            </p:txBody>
          </p:sp>
          <p:sp>
            <p:nvSpPr>
              <p:cNvPr id="36" name="矩形 35"/>
              <p:cNvSpPr/>
              <p:nvPr/>
            </p:nvSpPr>
            <p:spPr>
              <a:xfrm>
                <a:off x="4433373" y="2666364"/>
                <a:ext cx="647354" cy="9181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200" b="1">
                    <a:solidFill>
                      <a:srgbClr val="C00000"/>
                    </a:solidFill>
                    <a:cs typeface="+mn-ea"/>
                    <a:sym typeface="+mn-lt"/>
                  </a:rPr>
                  <a:t>4</a:t>
                </a:r>
                <a:endParaRPr lang="zh-CN" altLang="en-US" sz="32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900061" y="2183209"/>
            <a:ext cx="6073950" cy="2016636"/>
            <a:chOff x="4035438" y="2384159"/>
            <a:chExt cx="2780997" cy="923330"/>
          </a:xfrm>
        </p:grpSpPr>
        <p:sp>
          <p:nvSpPr>
            <p:cNvPr id="5" name="矩形 4"/>
            <p:cNvSpPr/>
            <p:nvPr/>
          </p:nvSpPr>
          <p:spPr>
            <a:xfrm>
              <a:off x="5040875" y="2542851"/>
              <a:ext cx="1775560" cy="54957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个人简介</a:t>
              </a:r>
              <a:endParaRPr lang="zh-CN" altLang="en-US" sz="72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7" name="任意多边形: 形状 6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3600"/>
              </a:p>
            </p:txBody>
          </p:sp>
          <p:sp>
            <p:nvSpPr>
              <p:cNvPr id="8" name="矩形 7"/>
              <p:cNvSpPr/>
              <p:nvPr/>
            </p:nvSpPr>
            <p:spPr>
              <a:xfrm>
                <a:off x="4511191" y="2649744"/>
                <a:ext cx="543007" cy="95141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000" b="1">
                    <a:solidFill>
                      <a:srgbClr val="C00000"/>
                    </a:solidFill>
                    <a:cs typeface="+mn-ea"/>
                    <a:sym typeface="+mn-lt"/>
                  </a:rPr>
                  <a:t>1</a:t>
                </a:r>
                <a:endParaRPr lang="zh-CN" altLang="en-US" sz="80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任意多边形: 形状 20"/>
          <p:cNvSpPr/>
          <p:nvPr/>
        </p:nvSpPr>
        <p:spPr>
          <a:xfrm>
            <a:off x="3239826" y="5088924"/>
            <a:ext cx="7946332" cy="633696"/>
          </a:xfrm>
          <a:custGeom>
            <a:gdLst>
              <a:gd name="connsiteX0" fmla="*/ 586586 w 7946332"/>
              <a:gd name="connsiteY0" fmla="*/ 0 h 633696"/>
              <a:gd name="connsiteX1" fmla="*/ 7946332 w 7946332"/>
              <a:gd name="connsiteY1" fmla="*/ 0 h 633696"/>
              <a:gd name="connsiteX2" fmla="*/ 7946332 w 7946332"/>
              <a:gd name="connsiteY2" fmla="*/ 633696 h 633696"/>
              <a:gd name="connsiteX3" fmla="*/ 0 w 7946332"/>
              <a:gd name="connsiteY3" fmla="*/ 633696 h 6336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46331" h="633696">
                <a:moveTo>
                  <a:pt x="586586" y="0"/>
                </a:moveTo>
                <a:lnTo>
                  <a:pt x="7946332" y="0"/>
                </a:lnTo>
                <a:lnTo>
                  <a:pt x="7946332" y="633696"/>
                </a:lnTo>
                <a:lnTo>
                  <a:pt x="0" y="633696"/>
                </a:lnTo>
                <a:close/>
              </a:path>
            </a:pathLst>
          </a:custGeom>
          <a:solidFill>
            <a:srgbClr val="D3393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/>
        </p:nvSpPr>
        <p:spPr>
          <a:xfrm>
            <a:off x="1103147" y="31238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个人简介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581652" y="2046694"/>
            <a:ext cx="3543300" cy="253595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年龄：</a:t>
            </a:r>
            <a:r>
              <a:rPr lang="en-US" altLang="zh-CN"/>
              <a:t>30</a:t>
            </a:r>
            <a:r>
              <a:rPr lang="zh-CN" altLang="en-US"/>
              <a:t>岁</a:t>
            </a:r>
            <a:endParaRPr lang="en-US" altLang="zh-CN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参加工作时间：</a:t>
            </a:r>
            <a:r>
              <a:rPr lang="en-US" altLang="zh-CN"/>
              <a:t>20XX.06</a:t>
            </a:r>
            <a:endParaRPr lang="en-US" altLang="zh-CN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毕业时间：</a:t>
            </a:r>
            <a:r>
              <a:rPr lang="en-US" altLang="zh-CN"/>
              <a:t>20XX.06</a:t>
            </a:r>
            <a:endParaRPr lang="en-US" altLang="zh-CN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毕业学校：</a:t>
            </a:r>
            <a:r>
              <a:rPr lang="en-US" altLang="zh-CN"/>
              <a:t>XXXXX</a:t>
            </a:r>
            <a:r>
              <a:rPr lang="zh-CN" altLang="en-US"/>
              <a:t>学校</a:t>
            </a:r>
            <a:endParaRPr lang="en-US" altLang="zh-CN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政治面貌：党员</a:t>
            </a:r>
            <a:endParaRPr lang="en-US" altLang="zh-CN"/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/>
              <a:t>现任职务：副科级助理检察员</a:t>
            </a:r>
            <a:endParaRPr lang="en-US" altLang="zh-CN"/>
          </a:p>
        </p:txBody>
      </p:sp>
      <p:grpSp>
        <p:nvGrpSpPr>
          <p:cNvPr id="17" name="组合 16"/>
          <p:cNvGrpSpPr/>
          <p:nvPr/>
        </p:nvGrpSpPr>
        <p:grpSpPr>
          <a:xfrm>
            <a:off x="1402080" y="1699260"/>
            <a:ext cx="3436620" cy="3436620"/>
            <a:chOff x="1402080" y="1699260"/>
            <a:chExt cx="3436620" cy="3436620"/>
          </a:xfrm>
        </p:grpSpPr>
        <p:sp>
          <p:nvSpPr>
            <p:cNvPr id="15" name="菱形 14"/>
            <p:cNvSpPr/>
            <p:nvPr/>
          </p:nvSpPr>
          <p:spPr>
            <a:xfrm>
              <a:off x="1402080" y="1699260"/>
              <a:ext cx="3436620" cy="3436620"/>
            </a:xfrm>
            <a:prstGeom prst="diamond">
              <a:avLst/>
            </a:prstGeom>
            <a:solidFill>
              <a:srgbClr val="D339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2350770" y="3314670"/>
              <a:ext cx="1539240" cy="584775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200" b="1">
                  <a:solidFill>
                    <a:schemeClr val="bg1"/>
                  </a:solidFill>
                </a:rPr>
                <a:t>Angels</a:t>
              </a:r>
              <a:endParaRPr lang="en-US" altLang="zh-CN" sz="3200" b="1">
                <a:solidFill>
                  <a:schemeClr val="bg1"/>
                </a:solidFill>
              </a:endParaRPr>
            </a:p>
          </p:txBody>
        </p:sp>
        <p:sp>
          <p:nvSpPr>
            <p:cNvPr id="16" name="gentleman_53427"/>
            <p:cNvSpPr>
              <a:spLocks noChangeAspect="1"/>
            </p:cNvSpPr>
            <p:nvPr/>
          </p:nvSpPr>
          <p:spPr bwMode="auto">
            <a:xfrm>
              <a:off x="2905181" y="2578001"/>
              <a:ext cx="430418" cy="609685"/>
            </a:xfrm>
            <a:custGeom>
              <a:gdLst>
                <a:gd name="connsiteX0" fmla="*/ 308104 w 425767"/>
                <a:gd name="connsiteY0" fmla="*/ 432280 h 603096"/>
                <a:gd name="connsiteX1" fmla="*/ 300726 w 425767"/>
                <a:gd name="connsiteY1" fmla="*/ 436424 h 603096"/>
                <a:gd name="connsiteX2" fmla="*/ 285509 w 425767"/>
                <a:gd name="connsiteY2" fmla="*/ 460366 h 603096"/>
                <a:gd name="connsiteX3" fmla="*/ 285048 w 425767"/>
                <a:gd name="connsiteY3" fmla="*/ 468653 h 603096"/>
                <a:gd name="connsiteX4" fmla="*/ 292426 w 425767"/>
                <a:gd name="connsiteY4" fmla="*/ 472337 h 603096"/>
                <a:gd name="connsiteX5" fmla="*/ 323320 w 425767"/>
                <a:gd name="connsiteY5" fmla="*/ 472337 h 603096"/>
                <a:gd name="connsiteX6" fmla="*/ 331159 w 425767"/>
                <a:gd name="connsiteY6" fmla="*/ 468653 h 603096"/>
                <a:gd name="connsiteX7" fmla="*/ 330698 w 425767"/>
                <a:gd name="connsiteY7" fmla="*/ 460826 h 603096"/>
                <a:gd name="connsiteX8" fmla="*/ 315481 w 425767"/>
                <a:gd name="connsiteY8" fmla="*/ 436424 h 603096"/>
                <a:gd name="connsiteX9" fmla="*/ 308104 w 425767"/>
                <a:gd name="connsiteY9" fmla="*/ 432280 h 603096"/>
                <a:gd name="connsiteX10" fmla="*/ 168371 w 425767"/>
                <a:gd name="connsiteY10" fmla="*/ 341117 h 603096"/>
                <a:gd name="connsiteX11" fmla="*/ 203405 w 425767"/>
                <a:gd name="connsiteY11" fmla="*/ 351261 h 603096"/>
                <a:gd name="connsiteX12" fmla="*/ 212625 w 425767"/>
                <a:gd name="connsiteY12" fmla="*/ 348956 h 603096"/>
                <a:gd name="connsiteX13" fmla="*/ 221845 w 425767"/>
                <a:gd name="connsiteY13" fmla="*/ 351261 h 603096"/>
                <a:gd name="connsiteX14" fmla="*/ 256879 w 425767"/>
                <a:gd name="connsiteY14" fmla="*/ 341117 h 603096"/>
                <a:gd name="connsiteX15" fmla="*/ 263794 w 425767"/>
                <a:gd name="connsiteY15" fmla="*/ 342500 h 603096"/>
                <a:gd name="connsiteX16" fmla="*/ 266560 w 425767"/>
                <a:gd name="connsiteY16" fmla="*/ 348494 h 603096"/>
                <a:gd name="connsiteX17" fmla="*/ 266560 w 425767"/>
                <a:gd name="connsiteY17" fmla="*/ 378926 h 603096"/>
                <a:gd name="connsiteX18" fmla="*/ 263794 w 425767"/>
                <a:gd name="connsiteY18" fmla="*/ 384920 h 603096"/>
                <a:gd name="connsiteX19" fmla="*/ 257801 w 425767"/>
                <a:gd name="connsiteY19" fmla="*/ 386303 h 603096"/>
                <a:gd name="connsiteX20" fmla="*/ 225072 w 425767"/>
                <a:gd name="connsiteY20" fmla="*/ 380309 h 603096"/>
                <a:gd name="connsiteX21" fmla="*/ 212625 w 425767"/>
                <a:gd name="connsiteY21" fmla="*/ 384920 h 603096"/>
                <a:gd name="connsiteX22" fmla="*/ 200178 w 425767"/>
                <a:gd name="connsiteY22" fmla="*/ 380309 h 603096"/>
                <a:gd name="connsiteX23" fmla="*/ 167910 w 425767"/>
                <a:gd name="connsiteY23" fmla="*/ 386303 h 603096"/>
                <a:gd name="connsiteX24" fmla="*/ 161456 w 425767"/>
                <a:gd name="connsiteY24" fmla="*/ 384920 h 603096"/>
                <a:gd name="connsiteX25" fmla="*/ 158690 w 425767"/>
                <a:gd name="connsiteY25" fmla="*/ 378926 h 603096"/>
                <a:gd name="connsiteX26" fmla="*/ 158690 w 425767"/>
                <a:gd name="connsiteY26" fmla="*/ 348494 h 603096"/>
                <a:gd name="connsiteX27" fmla="*/ 161917 w 425767"/>
                <a:gd name="connsiteY27" fmla="*/ 342500 h 603096"/>
                <a:gd name="connsiteX28" fmla="*/ 168371 w 425767"/>
                <a:gd name="connsiteY28" fmla="*/ 341117 h 603096"/>
                <a:gd name="connsiteX29" fmla="*/ 107060 w 425767"/>
                <a:gd name="connsiteY29" fmla="*/ 281262 h 603096"/>
                <a:gd name="connsiteX30" fmla="*/ 212654 w 425767"/>
                <a:gd name="connsiteY30" fmla="*/ 541400 h 603096"/>
                <a:gd name="connsiteX31" fmla="*/ 318248 w 425767"/>
                <a:gd name="connsiteY31" fmla="*/ 281262 h 603096"/>
                <a:gd name="connsiteX32" fmla="*/ 425687 w 425767"/>
                <a:gd name="connsiteY32" fmla="*/ 514695 h 603096"/>
                <a:gd name="connsiteX33" fmla="*/ 389259 w 425767"/>
                <a:gd name="connsiteY33" fmla="*/ 561198 h 603096"/>
                <a:gd name="connsiteX34" fmla="*/ 347759 w 425767"/>
                <a:gd name="connsiteY34" fmla="*/ 563039 h 603096"/>
                <a:gd name="connsiteX35" fmla="*/ 213576 w 425767"/>
                <a:gd name="connsiteY35" fmla="*/ 603096 h 603096"/>
                <a:gd name="connsiteX36" fmla="*/ 78010 w 425767"/>
                <a:gd name="connsiteY36" fmla="*/ 563039 h 603096"/>
                <a:gd name="connsiteX37" fmla="*/ 36049 w 425767"/>
                <a:gd name="connsiteY37" fmla="*/ 561198 h 603096"/>
                <a:gd name="connsiteX38" fmla="*/ 82 w 425767"/>
                <a:gd name="connsiteY38" fmla="*/ 514695 h 603096"/>
                <a:gd name="connsiteX39" fmla="*/ 107060 w 425767"/>
                <a:gd name="connsiteY39" fmla="*/ 281262 h 603096"/>
                <a:gd name="connsiteX40" fmla="*/ 240794 w 425767"/>
                <a:gd name="connsiteY40" fmla="*/ 210410 h 603096"/>
                <a:gd name="connsiteX41" fmla="*/ 273520 w 425767"/>
                <a:gd name="connsiteY41" fmla="*/ 221442 h 603096"/>
                <a:gd name="connsiteX42" fmla="*/ 240794 w 425767"/>
                <a:gd name="connsiteY42" fmla="*/ 232473 h 603096"/>
                <a:gd name="connsiteX43" fmla="*/ 216364 w 425767"/>
                <a:gd name="connsiteY43" fmla="*/ 221442 h 603096"/>
                <a:gd name="connsiteX44" fmla="*/ 240794 w 425767"/>
                <a:gd name="connsiteY44" fmla="*/ 210410 h 603096"/>
                <a:gd name="connsiteX45" fmla="*/ 184992 w 425767"/>
                <a:gd name="connsiteY45" fmla="*/ 210410 h 603096"/>
                <a:gd name="connsiteX46" fmla="*/ 208961 w 425767"/>
                <a:gd name="connsiteY46" fmla="*/ 221442 h 603096"/>
                <a:gd name="connsiteX47" fmla="*/ 184992 w 425767"/>
                <a:gd name="connsiteY47" fmla="*/ 232473 h 603096"/>
                <a:gd name="connsiteX48" fmla="*/ 151805 w 425767"/>
                <a:gd name="connsiteY48" fmla="*/ 221442 h 603096"/>
                <a:gd name="connsiteX49" fmla="*/ 184992 w 425767"/>
                <a:gd name="connsiteY49" fmla="*/ 210410 h 603096"/>
                <a:gd name="connsiteX50" fmla="*/ 236176 w 425767"/>
                <a:gd name="connsiteY50" fmla="*/ 107283 h 603096"/>
                <a:gd name="connsiteX51" fmla="*/ 119530 w 425767"/>
                <a:gd name="connsiteY51" fmla="*/ 173586 h 603096"/>
                <a:gd name="connsiteX52" fmla="*/ 212662 w 425767"/>
                <a:gd name="connsiteY52" fmla="*/ 280869 h 603096"/>
                <a:gd name="connsiteX53" fmla="*/ 307639 w 425767"/>
                <a:gd name="connsiteY53" fmla="*/ 156090 h 603096"/>
                <a:gd name="connsiteX54" fmla="*/ 236176 w 425767"/>
                <a:gd name="connsiteY54" fmla="*/ 107283 h 603096"/>
                <a:gd name="connsiteX55" fmla="*/ 212662 w 425767"/>
                <a:gd name="connsiteY55" fmla="*/ 0 h 603096"/>
                <a:gd name="connsiteX56" fmla="*/ 340374 w 425767"/>
                <a:gd name="connsiteY56" fmla="*/ 127082 h 603096"/>
                <a:gd name="connsiteX57" fmla="*/ 365270 w 425767"/>
                <a:gd name="connsiteY57" fmla="*/ 175888 h 603096"/>
                <a:gd name="connsiteX58" fmla="*/ 327003 w 425767"/>
                <a:gd name="connsiteY58" fmla="*/ 224695 h 603096"/>
                <a:gd name="connsiteX59" fmla="*/ 212662 w 425767"/>
                <a:gd name="connsiteY59" fmla="*/ 317244 h 603096"/>
                <a:gd name="connsiteX60" fmla="*/ 98322 w 425767"/>
                <a:gd name="connsiteY60" fmla="*/ 224695 h 603096"/>
                <a:gd name="connsiteX61" fmla="*/ 59594 w 425767"/>
                <a:gd name="connsiteY61" fmla="*/ 175888 h 603096"/>
                <a:gd name="connsiteX62" fmla="*/ 84490 w 425767"/>
                <a:gd name="connsiteY62" fmla="*/ 127082 h 603096"/>
                <a:gd name="connsiteX63" fmla="*/ 212662 w 425767"/>
                <a:gd name="connsiteY63" fmla="*/ 0 h 6030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425767" h="603096">
                  <a:moveTo>
                    <a:pt x="308104" y="432280"/>
                  </a:moveTo>
                  <a:cubicBezTo>
                    <a:pt x="304876" y="432280"/>
                    <a:pt x="302109" y="433661"/>
                    <a:pt x="300726" y="436424"/>
                  </a:cubicBezTo>
                  <a:lnTo>
                    <a:pt x="285509" y="460366"/>
                  </a:lnTo>
                  <a:cubicBezTo>
                    <a:pt x="283665" y="463128"/>
                    <a:pt x="283665" y="465891"/>
                    <a:pt x="285048" y="468653"/>
                  </a:cubicBezTo>
                  <a:cubicBezTo>
                    <a:pt x="286432" y="471416"/>
                    <a:pt x="289659" y="472337"/>
                    <a:pt x="292426" y="472337"/>
                  </a:cubicBezTo>
                  <a:lnTo>
                    <a:pt x="323320" y="472337"/>
                  </a:lnTo>
                  <a:cubicBezTo>
                    <a:pt x="326548" y="472337"/>
                    <a:pt x="329315" y="471416"/>
                    <a:pt x="331159" y="468653"/>
                  </a:cubicBezTo>
                  <a:cubicBezTo>
                    <a:pt x="332543" y="465891"/>
                    <a:pt x="332543" y="463589"/>
                    <a:pt x="330698" y="460826"/>
                  </a:cubicBezTo>
                  <a:lnTo>
                    <a:pt x="315481" y="436424"/>
                  </a:lnTo>
                  <a:cubicBezTo>
                    <a:pt x="313637" y="434122"/>
                    <a:pt x="310870" y="432280"/>
                    <a:pt x="308104" y="432280"/>
                  </a:cubicBezTo>
                  <a:close/>
                  <a:moveTo>
                    <a:pt x="168371" y="341117"/>
                  </a:moveTo>
                  <a:lnTo>
                    <a:pt x="203405" y="351261"/>
                  </a:lnTo>
                  <a:cubicBezTo>
                    <a:pt x="206171" y="349878"/>
                    <a:pt x="209398" y="348956"/>
                    <a:pt x="212625" y="348956"/>
                  </a:cubicBezTo>
                  <a:cubicBezTo>
                    <a:pt x="215852" y="348956"/>
                    <a:pt x="219079" y="349878"/>
                    <a:pt x="221845" y="351261"/>
                  </a:cubicBezTo>
                  <a:lnTo>
                    <a:pt x="256879" y="341117"/>
                  </a:lnTo>
                  <a:cubicBezTo>
                    <a:pt x="259184" y="340195"/>
                    <a:pt x="261950" y="340656"/>
                    <a:pt x="263794" y="342500"/>
                  </a:cubicBezTo>
                  <a:cubicBezTo>
                    <a:pt x="265638" y="343884"/>
                    <a:pt x="266560" y="345728"/>
                    <a:pt x="266560" y="348494"/>
                  </a:cubicBezTo>
                  <a:lnTo>
                    <a:pt x="266560" y="378926"/>
                  </a:lnTo>
                  <a:cubicBezTo>
                    <a:pt x="266560" y="381231"/>
                    <a:pt x="265638" y="383537"/>
                    <a:pt x="263794" y="384920"/>
                  </a:cubicBezTo>
                  <a:cubicBezTo>
                    <a:pt x="262411" y="386303"/>
                    <a:pt x="260106" y="386764"/>
                    <a:pt x="257801" y="386303"/>
                  </a:cubicBezTo>
                  <a:lnTo>
                    <a:pt x="225072" y="380309"/>
                  </a:lnTo>
                  <a:cubicBezTo>
                    <a:pt x="221845" y="383075"/>
                    <a:pt x="217235" y="384920"/>
                    <a:pt x="212625" y="384920"/>
                  </a:cubicBezTo>
                  <a:cubicBezTo>
                    <a:pt x="208015" y="384920"/>
                    <a:pt x="203405" y="383075"/>
                    <a:pt x="200178" y="380309"/>
                  </a:cubicBezTo>
                  <a:lnTo>
                    <a:pt x="167910" y="386303"/>
                  </a:lnTo>
                  <a:cubicBezTo>
                    <a:pt x="165605" y="386764"/>
                    <a:pt x="163300" y="386303"/>
                    <a:pt x="161456" y="384920"/>
                  </a:cubicBezTo>
                  <a:cubicBezTo>
                    <a:pt x="159612" y="383537"/>
                    <a:pt x="158690" y="381231"/>
                    <a:pt x="158690" y="378926"/>
                  </a:cubicBezTo>
                  <a:lnTo>
                    <a:pt x="158690" y="348494"/>
                  </a:lnTo>
                  <a:cubicBezTo>
                    <a:pt x="158690" y="346189"/>
                    <a:pt x="160073" y="343884"/>
                    <a:pt x="161917" y="342500"/>
                  </a:cubicBezTo>
                  <a:cubicBezTo>
                    <a:pt x="163761" y="340656"/>
                    <a:pt x="166066" y="340656"/>
                    <a:pt x="168371" y="341117"/>
                  </a:cubicBezTo>
                  <a:close/>
                  <a:moveTo>
                    <a:pt x="107060" y="281262"/>
                  </a:moveTo>
                  <a:lnTo>
                    <a:pt x="212654" y="541400"/>
                  </a:lnTo>
                  <a:lnTo>
                    <a:pt x="318248" y="281262"/>
                  </a:lnTo>
                  <a:cubicBezTo>
                    <a:pt x="367587" y="311189"/>
                    <a:pt x="418770" y="378871"/>
                    <a:pt x="425687" y="514695"/>
                  </a:cubicBezTo>
                  <a:cubicBezTo>
                    <a:pt x="427070" y="539098"/>
                    <a:pt x="410470" y="559817"/>
                    <a:pt x="389259" y="561198"/>
                  </a:cubicBezTo>
                  <a:cubicBezTo>
                    <a:pt x="388337" y="561198"/>
                    <a:pt x="347759" y="563039"/>
                    <a:pt x="347759" y="563039"/>
                  </a:cubicBezTo>
                  <a:cubicBezTo>
                    <a:pt x="323320" y="589744"/>
                    <a:pt x="275365" y="603096"/>
                    <a:pt x="213576" y="603096"/>
                  </a:cubicBezTo>
                  <a:cubicBezTo>
                    <a:pt x="155937" y="603096"/>
                    <a:pt x="103371" y="592046"/>
                    <a:pt x="78010" y="563039"/>
                  </a:cubicBezTo>
                  <a:cubicBezTo>
                    <a:pt x="78010" y="563039"/>
                    <a:pt x="36971" y="561198"/>
                    <a:pt x="36049" y="561198"/>
                  </a:cubicBezTo>
                  <a:cubicBezTo>
                    <a:pt x="14838" y="559817"/>
                    <a:pt x="-1301" y="539098"/>
                    <a:pt x="82" y="514695"/>
                  </a:cubicBezTo>
                  <a:cubicBezTo>
                    <a:pt x="6999" y="377950"/>
                    <a:pt x="58643" y="310729"/>
                    <a:pt x="107060" y="281262"/>
                  </a:cubicBezTo>
                  <a:close/>
                  <a:moveTo>
                    <a:pt x="240794" y="210410"/>
                  </a:moveTo>
                  <a:cubicBezTo>
                    <a:pt x="258770" y="210410"/>
                    <a:pt x="273520" y="221442"/>
                    <a:pt x="273520" y="221442"/>
                  </a:cubicBezTo>
                  <a:cubicBezTo>
                    <a:pt x="273520" y="221442"/>
                    <a:pt x="258770" y="232473"/>
                    <a:pt x="240794" y="232473"/>
                  </a:cubicBezTo>
                  <a:cubicBezTo>
                    <a:pt x="222356" y="232473"/>
                    <a:pt x="216364" y="227417"/>
                    <a:pt x="216364" y="221442"/>
                  </a:cubicBezTo>
                  <a:cubicBezTo>
                    <a:pt x="216364" y="215466"/>
                    <a:pt x="222356" y="210410"/>
                    <a:pt x="240794" y="210410"/>
                  </a:cubicBezTo>
                  <a:close/>
                  <a:moveTo>
                    <a:pt x="184992" y="210410"/>
                  </a:moveTo>
                  <a:cubicBezTo>
                    <a:pt x="202969" y="210410"/>
                    <a:pt x="208961" y="215466"/>
                    <a:pt x="208961" y="221442"/>
                  </a:cubicBezTo>
                  <a:cubicBezTo>
                    <a:pt x="208961" y="227417"/>
                    <a:pt x="202969" y="232473"/>
                    <a:pt x="184992" y="232473"/>
                  </a:cubicBezTo>
                  <a:cubicBezTo>
                    <a:pt x="166555" y="232473"/>
                    <a:pt x="151805" y="221442"/>
                    <a:pt x="151805" y="221442"/>
                  </a:cubicBezTo>
                  <a:cubicBezTo>
                    <a:pt x="151805" y="221442"/>
                    <a:pt x="166555" y="210410"/>
                    <a:pt x="184992" y="210410"/>
                  </a:cubicBezTo>
                  <a:close/>
                  <a:moveTo>
                    <a:pt x="236176" y="107283"/>
                  </a:moveTo>
                  <a:cubicBezTo>
                    <a:pt x="229260" y="116031"/>
                    <a:pt x="186383" y="168982"/>
                    <a:pt x="119530" y="173586"/>
                  </a:cubicBezTo>
                  <a:cubicBezTo>
                    <a:pt x="129212" y="235746"/>
                    <a:pt x="163330" y="280869"/>
                    <a:pt x="212662" y="280869"/>
                  </a:cubicBezTo>
                  <a:cubicBezTo>
                    <a:pt x="264761" y="280869"/>
                    <a:pt x="303490" y="229300"/>
                    <a:pt x="307639" y="156090"/>
                  </a:cubicBezTo>
                  <a:cubicBezTo>
                    <a:pt x="260612" y="144578"/>
                    <a:pt x="242631" y="120175"/>
                    <a:pt x="236176" y="107283"/>
                  </a:cubicBezTo>
                  <a:close/>
                  <a:moveTo>
                    <a:pt x="212662" y="0"/>
                  </a:moveTo>
                  <a:cubicBezTo>
                    <a:pt x="313172" y="0"/>
                    <a:pt x="333919" y="55713"/>
                    <a:pt x="340374" y="127082"/>
                  </a:cubicBezTo>
                  <a:cubicBezTo>
                    <a:pt x="359738" y="130305"/>
                    <a:pt x="370803" y="145499"/>
                    <a:pt x="365270" y="175888"/>
                  </a:cubicBezTo>
                  <a:cubicBezTo>
                    <a:pt x="361121" y="201213"/>
                    <a:pt x="349134" y="222854"/>
                    <a:pt x="327003" y="224695"/>
                  </a:cubicBezTo>
                  <a:cubicBezTo>
                    <a:pt x="305795" y="281790"/>
                    <a:pt x="262456" y="317244"/>
                    <a:pt x="212662" y="317244"/>
                  </a:cubicBezTo>
                  <a:cubicBezTo>
                    <a:pt x="160564" y="317244"/>
                    <a:pt x="119991" y="280409"/>
                    <a:pt x="98322" y="224695"/>
                  </a:cubicBezTo>
                  <a:cubicBezTo>
                    <a:pt x="76191" y="222854"/>
                    <a:pt x="64204" y="201673"/>
                    <a:pt x="59594" y="175888"/>
                  </a:cubicBezTo>
                  <a:cubicBezTo>
                    <a:pt x="54522" y="145499"/>
                    <a:pt x="65587" y="130305"/>
                    <a:pt x="84490" y="127082"/>
                  </a:cubicBezTo>
                  <a:cubicBezTo>
                    <a:pt x="91406" y="55713"/>
                    <a:pt x="111231" y="0"/>
                    <a:pt x="21266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任意多边形: 形状 17"/>
          <p:cNvSpPr/>
          <p:nvPr/>
        </p:nvSpPr>
        <p:spPr>
          <a:xfrm>
            <a:off x="3136900" y="4998720"/>
            <a:ext cx="8049260" cy="645160"/>
          </a:xfrm>
          <a:custGeom>
            <a:gdLst>
              <a:gd name="connsiteX0" fmla="*/ 0 w 7871460"/>
              <a:gd name="connsiteY0" fmla="*/ 457200 h 457200"/>
              <a:gd name="connsiteX1" fmla="*/ 457200 w 7871460"/>
              <a:gd name="connsiteY1" fmla="*/ 0 h 457200"/>
              <a:gd name="connsiteX2" fmla="*/ 7871460 w 7871460"/>
              <a:gd name="connsiteY2" fmla="*/ 0 h 457200"/>
              <a:gd name="connsiteX0-1" fmla="*/ 0 w 8049260"/>
              <a:gd name="connsiteY0-2" fmla="*/ 645160 h 645160"/>
              <a:gd name="connsiteX1-3" fmla="*/ 635000 w 8049260"/>
              <a:gd name="connsiteY1-4" fmla="*/ 0 h 645160"/>
              <a:gd name="connsiteX2-5" fmla="*/ 8049260 w 8049260"/>
              <a:gd name="connsiteY2-6" fmla="*/ 0 h 64516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8049259" h="645160">
                <a:moveTo>
                  <a:pt x="0" y="645160"/>
                </a:moveTo>
                <a:lnTo>
                  <a:pt x="635000" y="0"/>
                </a:lnTo>
                <a:lnTo>
                  <a:pt x="8049260" y="0"/>
                </a:lnTo>
              </a:path>
            </a:pathLst>
          </a:custGeom>
          <a:noFill/>
          <a:ln>
            <a:solidFill>
              <a:srgbClr val="D33939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5852160" y="5196051"/>
            <a:ext cx="4739640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bg1"/>
                </a:solidFill>
              </a:rPr>
              <a:t>我现在竞争的职位是：办公室副主任</a:t>
            </a:r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22" name="arrows-in-dart-boards_16065"/>
          <p:cNvSpPr>
            <a:spLocks noChangeAspect="1"/>
          </p:cNvSpPr>
          <p:nvPr/>
        </p:nvSpPr>
        <p:spPr bwMode="auto">
          <a:xfrm>
            <a:off x="5189176" y="5156504"/>
            <a:ext cx="480104" cy="479204"/>
          </a:xfrm>
          <a:custGeom>
            <a:gdLst>
              <a:gd name="connsiteX0" fmla="*/ 278663 w 601358"/>
              <a:gd name="connsiteY0" fmla="*/ 227291 h 600230"/>
              <a:gd name="connsiteX1" fmla="*/ 321097 w 601358"/>
              <a:gd name="connsiteY1" fmla="*/ 237836 h 600230"/>
              <a:gd name="connsiteX2" fmla="*/ 278077 w 601358"/>
              <a:gd name="connsiteY2" fmla="*/ 280600 h 600230"/>
              <a:gd name="connsiteX3" fmla="*/ 237207 w 601358"/>
              <a:gd name="connsiteY3" fmla="*/ 321998 h 600230"/>
              <a:gd name="connsiteX4" fmla="*/ 278663 w 601358"/>
              <a:gd name="connsiteY4" fmla="*/ 363591 h 600230"/>
              <a:gd name="connsiteX5" fmla="*/ 320119 w 601358"/>
              <a:gd name="connsiteY5" fmla="*/ 322779 h 600230"/>
              <a:gd name="connsiteX6" fmla="*/ 363139 w 601358"/>
              <a:gd name="connsiteY6" fmla="*/ 279819 h 600230"/>
              <a:gd name="connsiteX7" fmla="*/ 373503 w 601358"/>
              <a:gd name="connsiteY7" fmla="*/ 321998 h 600230"/>
              <a:gd name="connsiteX8" fmla="*/ 278663 w 601358"/>
              <a:gd name="connsiteY8" fmla="*/ 416900 h 600230"/>
              <a:gd name="connsiteX9" fmla="*/ 183823 w 601358"/>
              <a:gd name="connsiteY9" fmla="*/ 321998 h 600230"/>
              <a:gd name="connsiteX10" fmla="*/ 278663 w 601358"/>
              <a:gd name="connsiteY10" fmla="*/ 227291 h 600230"/>
              <a:gd name="connsiteX11" fmla="*/ 278663 w 601358"/>
              <a:gd name="connsiteY11" fmla="*/ 135486 h 600230"/>
              <a:gd name="connsiteX12" fmla="*/ 387996 w 601358"/>
              <a:gd name="connsiteY12" fmla="*/ 171031 h 600230"/>
              <a:gd name="connsiteX13" fmla="*/ 349466 w 601358"/>
              <a:gd name="connsiteY13" fmla="*/ 209310 h 600230"/>
              <a:gd name="connsiteX14" fmla="*/ 278663 w 601358"/>
              <a:gd name="connsiteY14" fmla="*/ 188803 h 600230"/>
              <a:gd name="connsiteX15" fmla="*/ 145271 w 601358"/>
              <a:gd name="connsiteY15" fmla="*/ 321999 h 600230"/>
              <a:gd name="connsiteX16" fmla="*/ 278663 w 601358"/>
              <a:gd name="connsiteY16" fmla="*/ 455390 h 600230"/>
              <a:gd name="connsiteX17" fmla="*/ 412249 w 601358"/>
              <a:gd name="connsiteY17" fmla="*/ 321999 h 600230"/>
              <a:gd name="connsiteX18" fmla="*/ 391517 w 601358"/>
              <a:gd name="connsiteY18" fmla="*/ 251300 h 600230"/>
              <a:gd name="connsiteX19" fmla="*/ 430048 w 601358"/>
              <a:gd name="connsiteY19" fmla="*/ 213021 h 600230"/>
              <a:gd name="connsiteX20" fmla="*/ 465449 w 601358"/>
              <a:gd name="connsiteY20" fmla="*/ 321999 h 600230"/>
              <a:gd name="connsiteX21" fmla="*/ 278663 w 601358"/>
              <a:gd name="connsiteY21" fmla="*/ 508707 h 600230"/>
              <a:gd name="connsiteX22" fmla="*/ 91876 w 601358"/>
              <a:gd name="connsiteY22" fmla="*/ 321999 h 600230"/>
              <a:gd name="connsiteX23" fmla="*/ 278663 w 601358"/>
              <a:gd name="connsiteY23" fmla="*/ 135486 h 600230"/>
              <a:gd name="connsiteX24" fmla="*/ 278671 w 601358"/>
              <a:gd name="connsiteY24" fmla="*/ 43751 h 600230"/>
              <a:gd name="connsiteX25" fmla="*/ 453500 w 601358"/>
              <a:gd name="connsiteY25" fmla="*/ 105647 h 600230"/>
              <a:gd name="connsiteX26" fmla="*/ 415366 w 601358"/>
              <a:gd name="connsiteY26" fmla="*/ 143527 h 600230"/>
              <a:gd name="connsiteX27" fmla="*/ 278671 w 601358"/>
              <a:gd name="connsiteY27" fmla="*/ 97056 h 600230"/>
              <a:gd name="connsiteX28" fmla="*/ 53387 w 601358"/>
              <a:gd name="connsiteY28" fmla="*/ 321991 h 600230"/>
              <a:gd name="connsiteX29" fmla="*/ 278671 w 601358"/>
              <a:gd name="connsiteY29" fmla="*/ 547120 h 600230"/>
              <a:gd name="connsiteX30" fmla="*/ 504150 w 601358"/>
              <a:gd name="connsiteY30" fmla="*/ 321991 h 600230"/>
              <a:gd name="connsiteX31" fmla="*/ 457411 w 601358"/>
              <a:gd name="connsiteY31" fmla="*/ 185507 h 600230"/>
              <a:gd name="connsiteX32" fmla="*/ 495545 w 601358"/>
              <a:gd name="connsiteY32" fmla="*/ 147627 h 600230"/>
              <a:gd name="connsiteX33" fmla="*/ 557537 w 601358"/>
              <a:gd name="connsiteY33" fmla="*/ 321991 h 600230"/>
              <a:gd name="connsiteX34" fmla="*/ 278671 w 601358"/>
              <a:gd name="connsiteY34" fmla="*/ 600230 h 600230"/>
              <a:gd name="connsiteX35" fmla="*/ 0 w 601358"/>
              <a:gd name="connsiteY35" fmla="*/ 321991 h 600230"/>
              <a:gd name="connsiteX36" fmla="*/ 278671 w 601358"/>
              <a:gd name="connsiteY36" fmla="*/ 43751 h 600230"/>
              <a:gd name="connsiteX37" fmla="*/ 531345 w 601358"/>
              <a:gd name="connsiteY37" fmla="*/ 0 h 600230"/>
              <a:gd name="connsiteX38" fmla="*/ 549142 w 601358"/>
              <a:gd name="connsiteY38" fmla="*/ 17770 h 600230"/>
              <a:gd name="connsiteX39" fmla="*/ 549142 w 601358"/>
              <a:gd name="connsiteY39" fmla="*/ 52138 h 600230"/>
              <a:gd name="connsiteX40" fmla="*/ 583562 w 601358"/>
              <a:gd name="connsiteY40" fmla="*/ 52138 h 600230"/>
              <a:gd name="connsiteX41" fmla="*/ 601358 w 601358"/>
              <a:gd name="connsiteY41" fmla="*/ 69907 h 600230"/>
              <a:gd name="connsiteX42" fmla="*/ 583562 w 601358"/>
              <a:gd name="connsiteY42" fmla="*/ 87677 h 600230"/>
              <a:gd name="connsiteX43" fmla="*/ 538777 w 601358"/>
              <a:gd name="connsiteY43" fmla="*/ 87677 h 600230"/>
              <a:gd name="connsiteX44" fmla="*/ 522936 w 601358"/>
              <a:gd name="connsiteY44" fmla="*/ 103299 h 600230"/>
              <a:gd name="connsiteX45" fmla="*/ 531150 w 601358"/>
              <a:gd name="connsiteY45" fmla="*/ 103299 h 600230"/>
              <a:gd name="connsiteX46" fmla="*/ 548946 w 601358"/>
              <a:gd name="connsiteY46" fmla="*/ 121069 h 600230"/>
              <a:gd name="connsiteX47" fmla="*/ 531150 w 601358"/>
              <a:gd name="connsiteY47" fmla="*/ 138838 h 600230"/>
              <a:gd name="connsiteX48" fmla="*/ 487343 w 601358"/>
              <a:gd name="connsiteY48" fmla="*/ 138838 h 600230"/>
              <a:gd name="connsiteX49" fmla="*/ 291385 w 601358"/>
              <a:gd name="connsiteY49" fmla="*/ 334696 h 600230"/>
              <a:gd name="connsiteX50" fmla="*/ 278673 w 601358"/>
              <a:gd name="connsiteY50" fmla="*/ 339773 h 600230"/>
              <a:gd name="connsiteX51" fmla="*/ 266157 w 601358"/>
              <a:gd name="connsiteY51" fmla="*/ 334696 h 600230"/>
              <a:gd name="connsiteX52" fmla="*/ 266157 w 601358"/>
              <a:gd name="connsiteY52" fmla="*/ 309506 h 600230"/>
              <a:gd name="connsiteX53" fmla="*/ 461332 w 601358"/>
              <a:gd name="connsiteY53" fmla="*/ 114625 h 600230"/>
              <a:gd name="connsiteX54" fmla="*/ 461332 w 601358"/>
              <a:gd name="connsiteY54" fmla="*/ 69126 h 600230"/>
              <a:gd name="connsiteX55" fmla="*/ 479129 w 601358"/>
              <a:gd name="connsiteY55" fmla="*/ 51356 h 600230"/>
              <a:gd name="connsiteX56" fmla="*/ 496926 w 601358"/>
              <a:gd name="connsiteY56" fmla="*/ 69126 h 600230"/>
              <a:gd name="connsiteX57" fmla="*/ 496926 w 601358"/>
              <a:gd name="connsiteY57" fmla="*/ 79085 h 600230"/>
              <a:gd name="connsiteX58" fmla="*/ 513549 w 601358"/>
              <a:gd name="connsiteY58" fmla="*/ 62487 h 600230"/>
              <a:gd name="connsiteX59" fmla="*/ 513549 w 601358"/>
              <a:gd name="connsiteY59" fmla="*/ 17770 h 600230"/>
              <a:gd name="connsiteX60" fmla="*/ 531345 w 601358"/>
              <a:gd name="connsiteY60" fmla="*/ 0 h 600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601358" h="600230">
                <a:moveTo>
                  <a:pt x="278663" y="227291"/>
                </a:moveTo>
                <a:cubicBezTo>
                  <a:pt x="293916" y="227291"/>
                  <a:pt x="308191" y="231392"/>
                  <a:pt x="321097" y="237836"/>
                </a:cubicBezTo>
                <a:lnTo>
                  <a:pt x="278077" y="280600"/>
                </a:lnTo>
                <a:cubicBezTo>
                  <a:pt x="255393" y="280991"/>
                  <a:pt x="237207" y="299346"/>
                  <a:pt x="237207" y="321998"/>
                </a:cubicBezTo>
                <a:cubicBezTo>
                  <a:pt x="237207" y="344845"/>
                  <a:pt x="255784" y="363591"/>
                  <a:pt x="278663" y="363591"/>
                </a:cubicBezTo>
                <a:cubicBezTo>
                  <a:pt x="301347" y="363591"/>
                  <a:pt x="319728" y="345235"/>
                  <a:pt x="320119" y="322779"/>
                </a:cubicBezTo>
                <a:lnTo>
                  <a:pt x="363139" y="279819"/>
                </a:lnTo>
                <a:cubicBezTo>
                  <a:pt x="369592" y="292512"/>
                  <a:pt x="373503" y="306767"/>
                  <a:pt x="373503" y="321998"/>
                </a:cubicBezTo>
                <a:cubicBezTo>
                  <a:pt x="373503" y="374331"/>
                  <a:pt x="331070" y="416900"/>
                  <a:pt x="278663" y="416900"/>
                </a:cubicBezTo>
                <a:cubicBezTo>
                  <a:pt x="226452" y="416900"/>
                  <a:pt x="183823" y="374331"/>
                  <a:pt x="183823" y="321998"/>
                </a:cubicBezTo>
                <a:cubicBezTo>
                  <a:pt x="183823" y="269860"/>
                  <a:pt x="226452" y="227291"/>
                  <a:pt x="278663" y="227291"/>
                </a:cubicBezTo>
                <a:close/>
                <a:moveTo>
                  <a:pt x="278663" y="135486"/>
                </a:moveTo>
                <a:cubicBezTo>
                  <a:pt x="319541" y="135486"/>
                  <a:pt x="357094" y="148766"/>
                  <a:pt x="387996" y="171031"/>
                </a:cubicBezTo>
                <a:lnTo>
                  <a:pt x="349466" y="209310"/>
                </a:lnTo>
                <a:cubicBezTo>
                  <a:pt x="328929" y="196420"/>
                  <a:pt x="304676" y="188803"/>
                  <a:pt x="278663" y="188803"/>
                </a:cubicBezTo>
                <a:cubicBezTo>
                  <a:pt x="205121" y="188803"/>
                  <a:pt x="145271" y="248566"/>
                  <a:pt x="145271" y="321999"/>
                </a:cubicBezTo>
                <a:cubicBezTo>
                  <a:pt x="145271" y="395432"/>
                  <a:pt x="205121" y="455390"/>
                  <a:pt x="278663" y="455390"/>
                </a:cubicBezTo>
                <a:cubicBezTo>
                  <a:pt x="352204" y="455390"/>
                  <a:pt x="412249" y="395627"/>
                  <a:pt x="412249" y="321999"/>
                </a:cubicBezTo>
                <a:cubicBezTo>
                  <a:pt x="412249" y="296024"/>
                  <a:pt x="404621" y="271806"/>
                  <a:pt x="391517" y="251300"/>
                </a:cubicBezTo>
                <a:lnTo>
                  <a:pt x="430048" y="213021"/>
                </a:lnTo>
                <a:cubicBezTo>
                  <a:pt x="452345" y="243683"/>
                  <a:pt x="465449" y="281376"/>
                  <a:pt x="465449" y="321999"/>
                </a:cubicBezTo>
                <a:cubicBezTo>
                  <a:pt x="465449" y="424923"/>
                  <a:pt x="381738" y="508707"/>
                  <a:pt x="278663" y="508707"/>
                </a:cubicBezTo>
                <a:cubicBezTo>
                  <a:pt x="175587" y="508707"/>
                  <a:pt x="91876" y="424923"/>
                  <a:pt x="91876" y="321999"/>
                </a:cubicBezTo>
                <a:cubicBezTo>
                  <a:pt x="91876" y="219270"/>
                  <a:pt x="175587" y="135486"/>
                  <a:pt x="278663" y="135486"/>
                </a:cubicBezTo>
                <a:close/>
                <a:moveTo>
                  <a:pt x="278671" y="43751"/>
                </a:moveTo>
                <a:cubicBezTo>
                  <a:pt x="344770" y="43751"/>
                  <a:pt x="405588" y="66986"/>
                  <a:pt x="453500" y="105647"/>
                </a:cubicBezTo>
                <a:lnTo>
                  <a:pt x="415366" y="143527"/>
                </a:lnTo>
                <a:cubicBezTo>
                  <a:pt x="377428" y="114629"/>
                  <a:pt x="330103" y="97056"/>
                  <a:pt x="278671" y="97056"/>
                </a:cubicBezTo>
                <a:cubicBezTo>
                  <a:pt x="154491" y="97056"/>
                  <a:pt x="53387" y="198003"/>
                  <a:pt x="53387" y="321991"/>
                </a:cubicBezTo>
                <a:cubicBezTo>
                  <a:pt x="53387" y="446173"/>
                  <a:pt x="154491" y="547120"/>
                  <a:pt x="278671" y="547120"/>
                </a:cubicBezTo>
                <a:cubicBezTo>
                  <a:pt x="403046" y="547120"/>
                  <a:pt x="504150" y="446173"/>
                  <a:pt x="504150" y="321991"/>
                </a:cubicBezTo>
                <a:cubicBezTo>
                  <a:pt x="504150" y="270638"/>
                  <a:pt x="486550" y="223582"/>
                  <a:pt x="457411" y="185507"/>
                </a:cubicBezTo>
                <a:lnTo>
                  <a:pt x="495545" y="147627"/>
                </a:lnTo>
                <a:cubicBezTo>
                  <a:pt x="534070" y="195269"/>
                  <a:pt x="557537" y="255994"/>
                  <a:pt x="557537" y="321991"/>
                </a:cubicBezTo>
                <a:cubicBezTo>
                  <a:pt x="557537" y="475462"/>
                  <a:pt x="432380" y="600230"/>
                  <a:pt x="278671" y="600230"/>
                </a:cubicBezTo>
                <a:cubicBezTo>
                  <a:pt x="124962" y="600230"/>
                  <a:pt x="0" y="475462"/>
                  <a:pt x="0" y="321991"/>
                </a:cubicBezTo>
                <a:cubicBezTo>
                  <a:pt x="0" y="168519"/>
                  <a:pt x="124962" y="43751"/>
                  <a:pt x="278671" y="43751"/>
                </a:cubicBezTo>
                <a:close/>
                <a:moveTo>
                  <a:pt x="531345" y="0"/>
                </a:moveTo>
                <a:cubicBezTo>
                  <a:pt x="541124" y="0"/>
                  <a:pt x="549142" y="8006"/>
                  <a:pt x="549142" y="17770"/>
                </a:cubicBezTo>
                <a:lnTo>
                  <a:pt x="549142" y="52138"/>
                </a:lnTo>
                <a:lnTo>
                  <a:pt x="583562" y="52138"/>
                </a:lnTo>
                <a:cubicBezTo>
                  <a:pt x="593340" y="52138"/>
                  <a:pt x="601358" y="59948"/>
                  <a:pt x="601358" y="69907"/>
                </a:cubicBezTo>
                <a:cubicBezTo>
                  <a:pt x="601358" y="79671"/>
                  <a:pt x="593340" y="87677"/>
                  <a:pt x="583562" y="87677"/>
                </a:cubicBezTo>
                <a:lnTo>
                  <a:pt x="538777" y="87677"/>
                </a:lnTo>
                <a:lnTo>
                  <a:pt x="522936" y="103299"/>
                </a:lnTo>
                <a:lnTo>
                  <a:pt x="531150" y="103299"/>
                </a:lnTo>
                <a:cubicBezTo>
                  <a:pt x="541124" y="103299"/>
                  <a:pt x="548946" y="111305"/>
                  <a:pt x="548946" y="121069"/>
                </a:cubicBezTo>
                <a:cubicBezTo>
                  <a:pt x="548946" y="130832"/>
                  <a:pt x="541124" y="138838"/>
                  <a:pt x="531150" y="138838"/>
                </a:cubicBezTo>
                <a:lnTo>
                  <a:pt x="487343" y="138838"/>
                </a:lnTo>
                <a:lnTo>
                  <a:pt x="291385" y="334696"/>
                </a:lnTo>
                <a:cubicBezTo>
                  <a:pt x="287865" y="338016"/>
                  <a:pt x="283367" y="339773"/>
                  <a:pt x="278673" y="339773"/>
                </a:cubicBezTo>
                <a:cubicBezTo>
                  <a:pt x="274175" y="339773"/>
                  <a:pt x="269677" y="338016"/>
                  <a:pt x="266157" y="334696"/>
                </a:cubicBezTo>
                <a:cubicBezTo>
                  <a:pt x="259116" y="327666"/>
                  <a:pt x="259116" y="316536"/>
                  <a:pt x="266157" y="309506"/>
                </a:cubicBezTo>
                <a:lnTo>
                  <a:pt x="461332" y="114625"/>
                </a:lnTo>
                <a:lnTo>
                  <a:pt x="461332" y="69126"/>
                </a:lnTo>
                <a:cubicBezTo>
                  <a:pt x="461332" y="59167"/>
                  <a:pt x="469155" y="51356"/>
                  <a:pt x="479129" y="51356"/>
                </a:cubicBezTo>
                <a:cubicBezTo>
                  <a:pt x="488907" y="51356"/>
                  <a:pt x="496926" y="59167"/>
                  <a:pt x="496926" y="69126"/>
                </a:cubicBezTo>
                <a:lnTo>
                  <a:pt x="496926" y="79085"/>
                </a:lnTo>
                <a:lnTo>
                  <a:pt x="513549" y="62487"/>
                </a:lnTo>
                <a:lnTo>
                  <a:pt x="513549" y="17770"/>
                </a:lnTo>
                <a:cubicBezTo>
                  <a:pt x="513549" y="8006"/>
                  <a:pt x="521567" y="0"/>
                  <a:pt x="53134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103147" y="31238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个人简介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331747" y="749257"/>
            <a:ext cx="6966433" cy="3154710"/>
            <a:chOff x="1913625" y="669408"/>
            <a:chExt cx="6966433" cy="3154710"/>
          </a:xfrm>
        </p:grpSpPr>
        <p:sp>
          <p:nvSpPr>
            <p:cNvPr id="5" name="矩形 4"/>
            <p:cNvSpPr/>
            <p:nvPr/>
          </p:nvSpPr>
          <p:spPr>
            <a:xfrm>
              <a:off x="1913625" y="669408"/>
              <a:ext cx="2064989" cy="315471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9900" b="1">
                  <a:solidFill>
                    <a:srgbClr val="D33939"/>
                  </a:solidFill>
                </a:rPr>
                <a:t>6</a:t>
              </a:r>
              <a:r>
                <a:rPr lang="zh-CN" altLang="en-US" sz="3600" b="1">
                  <a:solidFill>
                    <a:srgbClr val="D33939"/>
                  </a:solidFill>
                </a:rPr>
                <a:t>年</a:t>
              </a:r>
              <a:endParaRPr lang="zh-CN" altLang="en-US" sz="2000" b="1">
                <a:solidFill>
                  <a:srgbClr val="D33939"/>
                </a:solidFill>
              </a:endParaRPr>
            </a:p>
          </p:txBody>
        </p:sp>
        <p:sp>
          <p:nvSpPr>
            <p:cNvPr id="6" name="矩形 5"/>
            <p:cNvSpPr/>
            <p:nvPr/>
          </p:nvSpPr>
          <p:spPr>
            <a:xfrm>
              <a:off x="4079147" y="2101529"/>
              <a:ext cx="4518972" cy="777008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/>
                <a:t>在工作</a:t>
              </a:r>
              <a:r>
                <a:rPr lang="en-US" altLang="zh-CN"/>
                <a:t>6</a:t>
              </a:r>
              <a:r>
                <a:rPr lang="zh-CN" altLang="en-US"/>
                <a:t>年期间，选为县政府团总支书记，组织管理</a:t>
              </a:r>
              <a:r>
                <a:rPr lang="en-US" altLang="zh-CN"/>
                <a:t>6</a:t>
              </a:r>
              <a:r>
                <a:rPr lang="zh-CN" altLang="en-US"/>
                <a:t>个分支部的团工作</a:t>
              </a:r>
              <a:endParaRPr lang="zh-CN" altLang="en-US"/>
            </a:p>
          </p:txBody>
        </p:sp>
        <p:cxnSp>
          <p:nvCxnSpPr>
            <p:cNvPr id="8" name="直接连接符 7"/>
            <p:cNvCxnSpPr/>
            <p:nvPr/>
          </p:nvCxnSpPr>
          <p:spPr>
            <a:xfrm>
              <a:off x="4079147" y="3016459"/>
              <a:ext cx="4800911" cy="0"/>
            </a:xfrm>
            <a:prstGeom prst="line">
              <a:avLst/>
            </a:prstGeom>
            <a:ln w="12700">
              <a:solidFill>
                <a:srgbClr val="D33939"/>
              </a:solidFill>
              <a:prstDash val="dash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组合 19"/>
          <p:cNvGrpSpPr/>
          <p:nvPr/>
        </p:nvGrpSpPr>
        <p:grpSpPr>
          <a:xfrm>
            <a:off x="8116774" y="1130614"/>
            <a:ext cx="2878536" cy="2878536"/>
            <a:chOff x="1681578" y="3654638"/>
            <a:chExt cx="2878536" cy="2878536"/>
          </a:xfrm>
        </p:grpSpPr>
        <p:pic>
          <p:nvPicPr>
            <p:cNvPr id="19" name="图片 18" descr="图片包含 游戏机, 镜子&#10;&#10;描述已自动生成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1578" y="3654638"/>
              <a:ext cx="2878536" cy="2878536"/>
            </a:xfrm>
            <a:prstGeom prst="rect">
              <a:avLst/>
            </a:prstGeom>
          </p:spPr>
        </p:pic>
        <p:sp>
          <p:nvSpPr>
            <p:cNvPr id="2" name="矩形 1"/>
            <p:cNvSpPr/>
            <p:nvPr/>
          </p:nvSpPr>
          <p:spPr>
            <a:xfrm>
              <a:off x="2306000" y="4336480"/>
              <a:ext cx="1629692" cy="117314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1600"/>
                <a:t>多次被评为</a:t>
              </a:r>
              <a:endParaRPr lang="en-US" altLang="zh-CN" sz="1600"/>
            </a:p>
            <a:p>
              <a:pPr algn="ctr">
                <a:lnSpc>
                  <a:spcPct val="130000"/>
                </a:lnSpc>
              </a:pPr>
              <a:r>
                <a:rPr lang="zh-CN" altLang="en-US" sz="2000" b="1"/>
                <a:t>县级优秀团干部</a:t>
              </a:r>
              <a:endParaRPr lang="zh-CN" altLang="en-US" sz="2000" b="1"/>
            </a:p>
          </p:txBody>
        </p:sp>
      </p:grpSp>
      <p:pic>
        <p:nvPicPr>
          <p:cNvPr id="25" name="图片 24" descr="图片包含 桌子, 游戏机, 木, 食物&#10;&#10;描述已自动生成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627" y="4481728"/>
            <a:ext cx="2250823" cy="1500736"/>
          </a:xfrm>
          <a:prstGeom prst="rect">
            <a:avLst/>
          </a:prstGeom>
        </p:spPr>
      </p:pic>
      <p:pic>
        <p:nvPicPr>
          <p:cNvPr id="27" name="图片 26" descr="桌子上放满了不同类型的电子产品&#10;&#10;描述已自动生成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8441" y="4481728"/>
            <a:ext cx="2250823" cy="1500736"/>
          </a:xfrm>
          <a:prstGeom prst="rect">
            <a:avLst/>
          </a:prstGeom>
        </p:spPr>
      </p:pic>
      <p:pic>
        <p:nvPicPr>
          <p:cNvPr id="29" name="图片 28" descr="图片包含 人, 室内, 笔记本, 桌子&#10;&#10;描述已自动生成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6069" y="4481728"/>
            <a:ext cx="2250823" cy="1500736"/>
          </a:xfrm>
          <a:prstGeom prst="rect">
            <a:avLst/>
          </a:prstGeom>
        </p:spPr>
      </p:pic>
      <p:pic>
        <p:nvPicPr>
          <p:cNvPr id="31" name="图片 30" descr="图片包含 室内, 桌子, 男人, 纸&#10;&#10;描述已自动生成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2254" y="4481728"/>
            <a:ext cx="2250823" cy="1500736"/>
          </a:xfrm>
          <a:prstGeom prst="rect">
            <a:avLst/>
          </a:prstGeom>
        </p:spPr>
      </p:pic>
      <p:sp>
        <p:nvSpPr>
          <p:cNvPr id="35" name="矩形 34"/>
          <p:cNvSpPr/>
          <p:nvPr/>
        </p:nvSpPr>
        <p:spPr>
          <a:xfrm>
            <a:off x="1504713" y="6045736"/>
            <a:ext cx="1670650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获奖照片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/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工作照片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3998527" y="6045735"/>
            <a:ext cx="1670650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获奖照片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/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工作照片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492341" y="6045734"/>
            <a:ext cx="1670650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获奖照片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/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工作照片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8986155" y="6045733"/>
            <a:ext cx="1670650" cy="30777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获奖照片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/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工作照片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103147" y="31238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个人简介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4378207" y="3623197"/>
            <a:ext cx="2640408" cy="2640408"/>
            <a:chOff x="1681578" y="3544458"/>
            <a:chExt cx="2878536" cy="2878536"/>
          </a:xfrm>
        </p:grpSpPr>
        <p:pic>
          <p:nvPicPr>
            <p:cNvPr id="7" name="图片 6" descr="图片包含 游戏机, 镜子&#10;&#10;描述已自动生成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1578" y="3544458"/>
              <a:ext cx="2878536" cy="2878536"/>
            </a:xfrm>
            <a:prstGeom prst="rect">
              <a:avLst/>
            </a:prstGeom>
          </p:spPr>
        </p:pic>
        <p:sp>
          <p:nvSpPr>
            <p:cNvPr id="8" name="矩形 7"/>
            <p:cNvSpPr/>
            <p:nvPr/>
          </p:nvSpPr>
          <p:spPr>
            <a:xfrm>
              <a:off x="2306000" y="4336480"/>
              <a:ext cx="1629692" cy="85211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400"/>
                <a:t>多次被评为</a:t>
              </a:r>
              <a:endParaRPr lang="en-US" altLang="zh-CN" sz="1400"/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D33939"/>
                  </a:solidFill>
                </a:rPr>
                <a:t>优秀党员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6594934" y="3623197"/>
            <a:ext cx="2640408" cy="2640408"/>
            <a:chOff x="1681578" y="3544458"/>
            <a:chExt cx="2878536" cy="2878536"/>
          </a:xfrm>
        </p:grpSpPr>
        <p:pic>
          <p:nvPicPr>
            <p:cNvPr id="10" name="图片 9" descr="图片包含 游戏机, 镜子&#10;&#10;描述已自动生成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1578" y="3544458"/>
              <a:ext cx="2878536" cy="2878536"/>
            </a:xfrm>
            <a:prstGeom prst="rect">
              <a:avLst/>
            </a:prstGeom>
          </p:spPr>
        </p:pic>
        <p:sp>
          <p:nvSpPr>
            <p:cNvPr id="12" name="矩形 11"/>
            <p:cNvSpPr/>
            <p:nvPr/>
          </p:nvSpPr>
          <p:spPr>
            <a:xfrm>
              <a:off x="2306000" y="4336480"/>
              <a:ext cx="1629692" cy="85211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400"/>
                <a:t>多次被评为</a:t>
              </a:r>
              <a:endParaRPr lang="en-US" altLang="zh-CN" sz="1400"/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D33939"/>
                  </a:solidFill>
                </a:rPr>
                <a:t>优秀干部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8811660" y="3623197"/>
            <a:ext cx="2640408" cy="2640408"/>
            <a:chOff x="1681578" y="3544458"/>
            <a:chExt cx="2878536" cy="2878536"/>
          </a:xfrm>
        </p:grpSpPr>
        <p:pic>
          <p:nvPicPr>
            <p:cNvPr id="14" name="图片 13" descr="图片包含 游戏机, 镜子&#10;&#10;描述已自动生成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681578" y="3544458"/>
              <a:ext cx="2878536" cy="2878536"/>
            </a:xfrm>
            <a:prstGeom prst="rect">
              <a:avLst/>
            </a:prstGeom>
          </p:spPr>
        </p:pic>
        <p:sp>
          <p:nvSpPr>
            <p:cNvPr id="15" name="矩形 14"/>
            <p:cNvSpPr/>
            <p:nvPr/>
          </p:nvSpPr>
          <p:spPr>
            <a:xfrm>
              <a:off x="2306000" y="4336480"/>
              <a:ext cx="1629692" cy="85211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zh-CN" altLang="en-US" sz="1400"/>
                <a:t>多次被评为</a:t>
              </a:r>
              <a:endParaRPr lang="en-US" altLang="zh-CN" sz="1400"/>
            </a:p>
            <a:p>
              <a:pPr algn="ctr">
                <a:lnSpc>
                  <a:spcPct val="150000"/>
                </a:lnSpc>
              </a:pPr>
              <a:r>
                <a:rPr lang="zh-CN" altLang="en-US" b="1">
                  <a:solidFill>
                    <a:srgbClr val="D33939"/>
                  </a:solidFill>
                </a:rPr>
                <a:t>先进工作者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1005048" y="4180944"/>
            <a:ext cx="3511534" cy="1101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b="1">
                <a:solidFill>
                  <a:srgbClr val="D33939"/>
                </a:solidFill>
              </a:rPr>
              <a:t>在检察机关工作以来，</a:t>
            </a:r>
            <a:endParaRPr lang="en-US" altLang="zh-CN" b="1">
              <a:solidFill>
                <a:srgbClr val="D33939"/>
              </a:solidFill>
            </a:endParaRPr>
          </a:p>
          <a:p>
            <a:pPr>
              <a:lnSpc>
                <a:spcPct val="130000"/>
              </a:lnSpc>
            </a:pPr>
            <a:r>
              <a:rPr lang="zh-CN" altLang="en-US" sz="1600"/>
              <a:t>从事了</a:t>
            </a:r>
            <a:r>
              <a:rPr lang="en-US" altLang="zh-CN" sz="1600"/>
              <a:t>6</a:t>
            </a:r>
            <a:r>
              <a:rPr lang="zh-CN" altLang="en-US" sz="1600"/>
              <a:t>年的办公室文秘工作和</a:t>
            </a:r>
            <a:r>
              <a:rPr lang="en-US" altLang="zh-CN" sz="1600"/>
              <a:t>4</a:t>
            </a:r>
            <a:r>
              <a:rPr lang="zh-CN" altLang="en-US" sz="1600"/>
              <a:t>年的侦查监督业务工作</a:t>
            </a:r>
            <a:endParaRPr lang="zh-CN" altLang="en-US" sz="1600"/>
          </a:p>
        </p:txBody>
      </p:sp>
      <p:cxnSp>
        <p:nvCxnSpPr>
          <p:cNvPr id="17" name="直接连接符 16"/>
          <p:cNvCxnSpPr/>
          <p:nvPr/>
        </p:nvCxnSpPr>
        <p:spPr>
          <a:xfrm>
            <a:off x="1005048" y="4003964"/>
            <a:ext cx="3781697" cy="0"/>
          </a:xfrm>
          <a:prstGeom prst="line">
            <a:avLst/>
          </a:prstGeom>
          <a:ln w="15875">
            <a:solidFill>
              <a:srgbClr val="D33939"/>
            </a:solidFill>
            <a:prstDash val="dash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" name="组合 20"/>
          <p:cNvGrpSpPr/>
          <p:nvPr/>
        </p:nvGrpSpPr>
        <p:grpSpPr>
          <a:xfrm>
            <a:off x="1103147" y="1679983"/>
            <a:ext cx="3781697" cy="1237481"/>
            <a:chOff x="1103147" y="1679983"/>
            <a:chExt cx="3781697" cy="1237481"/>
          </a:xfrm>
        </p:grpSpPr>
        <p:sp>
          <p:nvSpPr>
            <p:cNvPr id="19" name="矩形 18"/>
            <p:cNvSpPr/>
            <p:nvPr/>
          </p:nvSpPr>
          <p:spPr>
            <a:xfrm>
              <a:off x="1103147" y="1780358"/>
              <a:ext cx="3683598" cy="113710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600"/>
                <a:t>在原厂工作一年期间，我独挡一面，</a:t>
              </a:r>
              <a:r>
                <a:rPr lang="zh-CN" altLang="en-US" b="1">
                  <a:solidFill>
                    <a:srgbClr val="D33939"/>
                  </a:solidFill>
                </a:rPr>
                <a:t>完成了近</a:t>
              </a:r>
              <a:r>
                <a:rPr lang="en-US" altLang="zh-CN" b="1">
                  <a:solidFill>
                    <a:srgbClr val="D33939"/>
                  </a:solidFill>
                </a:rPr>
                <a:t>500</a:t>
              </a:r>
              <a:r>
                <a:rPr lang="zh-CN" altLang="en-US" b="1">
                  <a:solidFill>
                    <a:srgbClr val="D33939"/>
                  </a:solidFill>
                </a:rPr>
                <a:t>名企业职工的调资工作，受到上级业务部门的好评。</a:t>
              </a:r>
              <a:endParaRPr lang="zh-CN" altLang="en-US" sz="2000" b="1">
                <a:solidFill>
                  <a:srgbClr val="D33939"/>
                </a:solidFill>
              </a:endParaRPr>
            </a:p>
          </p:txBody>
        </p:sp>
        <p:cxnSp>
          <p:nvCxnSpPr>
            <p:cNvPr id="20" name="直接连接符 19"/>
            <p:cNvCxnSpPr/>
            <p:nvPr/>
          </p:nvCxnSpPr>
          <p:spPr>
            <a:xfrm>
              <a:off x="1103147" y="1679983"/>
              <a:ext cx="3781697" cy="0"/>
            </a:xfrm>
            <a:prstGeom prst="line">
              <a:avLst/>
            </a:prstGeom>
            <a:ln w="15875">
              <a:solidFill>
                <a:srgbClr val="D33939"/>
              </a:solidFill>
              <a:prstDash val="dash"/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组合 24"/>
          <p:cNvGrpSpPr/>
          <p:nvPr/>
        </p:nvGrpSpPr>
        <p:grpSpPr>
          <a:xfrm>
            <a:off x="5395940" y="1175032"/>
            <a:ext cx="2473441" cy="2211725"/>
            <a:chOff x="5395940" y="1175032"/>
            <a:chExt cx="2473441" cy="2211725"/>
          </a:xfrm>
        </p:grpSpPr>
        <p:pic>
          <p:nvPicPr>
            <p:cNvPr id="23" name="图片 22" descr="图片包含 游戏机, 画&#10;&#10;描述已自动生成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95940" y="1175032"/>
              <a:ext cx="2473441" cy="2211725"/>
            </a:xfrm>
            <a:prstGeom prst="rect">
              <a:avLst/>
            </a:prstGeom>
          </p:spPr>
        </p:pic>
        <p:sp>
          <p:nvSpPr>
            <p:cNvPr id="24" name="矩形 23"/>
            <p:cNvSpPr/>
            <p:nvPr/>
          </p:nvSpPr>
          <p:spPr>
            <a:xfrm>
              <a:off x="5681863" y="1972438"/>
              <a:ext cx="1826141" cy="736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1600">
                  <a:solidFill>
                    <a:prstClr val="black"/>
                  </a:solidFill>
                </a:rPr>
                <a:t>商业企业知识竞赛</a:t>
              </a:r>
              <a:endParaRPr lang="en-US" altLang="zh-CN" sz="1600">
                <a:solidFill>
                  <a:prstClr val="black"/>
                </a:solidFill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rgbClr val="D33939"/>
                  </a:solidFill>
                </a:rPr>
                <a:t>第一名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8155304" y="1175032"/>
            <a:ext cx="2473441" cy="2211725"/>
            <a:chOff x="5395940" y="1175032"/>
            <a:chExt cx="2473441" cy="2211725"/>
          </a:xfrm>
        </p:grpSpPr>
        <p:pic>
          <p:nvPicPr>
            <p:cNvPr id="27" name="图片 26" descr="图片包含 游戏机, 画&#10;&#10;描述已自动生成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395940" y="1175032"/>
              <a:ext cx="2473441" cy="2211725"/>
            </a:xfrm>
            <a:prstGeom prst="rect">
              <a:avLst/>
            </a:prstGeom>
          </p:spPr>
        </p:pic>
        <p:sp>
          <p:nvSpPr>
            <p:cNvPr id="28" name="矩形 27"/>
            <p:cNvSpPr/>
            <p:nvPr/>
          </p:nvSpPr>
          <p:spPr>
            <a:xfrm>
              <a:off x="5956778" y="1972438"/>
              <a:ext cx="1276310" cy="736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en-US" altLang="zh-CN" sz="1600">
                  <a:solidFill>
                    <a:prstClr val="black"/>
                  </a:solidFill>
                </a:rPr>
                <a:t>XXXXX</a:t>
              </a:r>
              <a:r>
                <a:rPr lang="zh-CN" altLang="en-US" sz="1600">
                  <a:solidFill>
                    <a:prstClr val="black"/>
                  </a:solidFill>
                </a:rPr>
                <a:t>比赛</a:t>
              </a:r>
              <a:endParaRPr lang="en-US" altLang="zh-CN" sz="1600">
                <a:solidFill>
                  <a:prstClr val="black"/>
                </a:solidFill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rgbClr val="D33939"/>
                  </a:solidFill>
                </a:rPr>
                <a:t>二等奖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900061" y="2183209"/>
            <a:ext cx="6073950" cy="2016636"/>
            <a:chOff x="4035438" y="2384159"/>
            <a:chExt cx="2780997" cy="923330"/>
          </a:xfrm>
        </p:grpSpPr>
        <p:sp>
          <p:nvSpPr>
            <p:cNvPr id="5" name="矩形 4"/>
            <p:cNvSpPr/>
            <p:nvPr/>
          </p:nvSpPr>
          <p:spPr>
            <a:xfrm>
              <a:off x="5040875" y="2542851"/>
              <a:ext cx="1775560" cy="54957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岗位理解</a:t>
              </a:r>
              <a:endParaRPr lang="zh-CN" altLang="en-US" sz="72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7" name="任意多边形: 形状 6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3600"/>
              </a:p>
            </p:txBody>
          </p:sp>
          <p:sp>
            <p:nvSpPr>
              <p:cNvPr id="8" name="矩形 7"/>
              <p:cNvSpPr/>
              <p:nvPr/>
            </p:nvSpPr>
            <p:spPr>
              <a:xfrm>
                <a:off x="4511191" y="2649744"/>
                <a:ext cx="543007" cy="95141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000" b="1">
                    <a:solidFill>
                      <a:srgbClr val="C00000"/>
                    </a:solidFill>
                    <a:cs typeface="+mn-ea"/>
                    <a:sym typeface="+mn-lt"/>
                  </a:rPr>
                  <a:t>2</a:t>
                </a:r>
                <a:endParaRPr lang="zh-CN" altLang="en-US" sz="80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103147" y="31238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岗位理解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6" name="组合 15"/>
          <p:cNvGrpSpPr/>
          <p:nvPr/>
        </p:nvGrpSpPr>
        <p:grpSpPr>
          <a:xfrm>
            <a:off x="1676400" y="2255520"/>
            <a:ext cx="2796540" cy="2796540"/>
            <a:chOff x="1676400" y="2255520"/>
            <a:chExt cx="2796540" cy="2796540"/>
          </a:xfrm>
        </p:grpSpPr>
        <p:sp>
          <p:nvSpPr>
            <p:cNvPr id="3" name="菱形 2"/>
            <p:cNvSpPr/>
            <p:nvPr/>
          </p:nvSpPr>
          <p:spPr>
            <a:xfrm>
              <a:off x="1676400" y="2255520"/>
              <a:ext cx="2796540" cy="2796540"/>
            </a:xfrm>
            <a:prstGeom prst="diamond">
              <a:avLst/>
            </a:prstGeom>
            <a:noFill/>
            <a:ln w="34925">
              <a:solidFill>
                <a:srgbClr val="D3393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矩形 4"/>
            <p:cNvSpPr/>
            <p:nvPr/>
          </p:nvSpPr>
          <p:spPr>
            <a:xfrm>
              <a:off x="2212896" y="3144741"/>
              <a:ext cx="1723549" cy="101809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2000"/>
                </a:lnSpc>
              </a:pPr>
              <a:r>
                <a:rPr lang="zh-CN" altLang="en-US" sz="2400" b="1">
                  <a:solidFill>
                    <a:srgbClr val="D33939"/>
                  </a:solidFill>
                </a:rPr>
                <a:t>办公室工作</a:t>
              </a:r>
              <a:endParaRPr lang="en-US" altLang="zh-CN" sz="2400" b="1">
                <a:solidFill>
                  <a:srgbClr val="D33939"/>
                </a:solidFill>
              </a:endParaRPr>
            </a:p>
            <a:p>
              <a:pPr algn="ctr">
                <a:lnSpc>
                  <a:spcPct val="132000"/>
                </a:lnSpc>
              </a:pPr>
              <a:r>
                <a:rPr lang="zh-CN" altLang="en-US" sz="2400" b="1">
                  <a:solidFill>
                    <a:srgbClr val="D33939"/>
                  </a:solidFill>
                </a:rPr>
                <a:t>包括</a:t>
              </a:r>
              <a:endParaRPr lang="zh-CN" altLang="en-US" sz="2400" b="1">
                <a:solidFill>
                  <a:srgbClr val="D33939"/>
                </a:solidFill>
              </a:endParaRPr>
            </a:p>
          </p:txBody>
        </p:sp>
      </p:grpSp>
      <p:sp>
        <p:nvSpPr>
          <p:cNvPr id="18" name="矩形 17"/>
          <p:cNvSpPr/>
          <p:nvPr/>
        </p:nvSpPr>
        <p:spPr>
          <a:xfrm>
            <a:off x="2808654" y="1781294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black"/>
                </a:solidFill>
              </a:rPr>
              <a:t>文字</a:t>
            </a:r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918894" y="3429000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black"/>
                </a:solidFill>
              </a:rPr>
              <a:t>行政</a:t>
            </a:r>
            <a:endParaRPr lang="zh-CN" altLang="en-US"/>
          </a:p>
        </p:txBody>
      </p:sp>
      <p:sp>
        <p:nvSpPr>
          <p:cNvPr id="30" name="矩形 29"/>
          <p:cNvSpPr/>
          <p:nvPr/>
        </p:nvSpPr>
        <p:spPr>
          <a:xfrm>
            <a:off x="4584115" y="3469124"/>
            <a:ext cx="64633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black"/>
                </a:solidFill>
              </a:rPr>
              <a:t>办公</a:t>
            </a:r>
            <a:endParaRPr lang="zh-CN" altLang="en-US"/>
          </a:p>
        </p:txBody>
      </p:sp>
      <p:sp>
        <p:nvSpPr>
          <p:cNvPr id="31" name="矩形 30"/>
          <p:cNvSpPr/>
          <p:nvPr/>
        </p:nvSpPr>
        <p:spPr>
          <a:xfrm>
            <a:off x="2247901" y="5173980"/>
            <a:ext cx="1569660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black"/>
                </a:solidFill>
              </a:rPr>
              <a:t>后勤等多项工</a:t>
            </a:r>
            <a:endParaRPr lang="zh-CN" altLang="en-US"/>
          </a:p>
        </p:txBody>
      </p:sp>
      <p:grpSp>
        <p:nvGrpSpPr>
          <p:cNvPr id="33" name="组合 32"/>
          <p:cNvGrpSpPr/>
          <p:nvPr/>
        </p:nvGrpSpPr>
        <p:grpSpPr>
          <a:xfrm>
            <a:off x="5455920" y="2352556"/>
            <a:ext cx="2537460" cy="2522220"/>
            <a:chOff x="5455920" y="2352556"/>
            <a:chExt cx="2537460" cy="2522220"/>
          </a:xfrm>
        </p:grpSpPr>
        <p:sp>
          <p:nvSpPr>
            <p:cNvPr id="22" name="箭头: 右 21"/>
            <p:cNvSpPr/>
            <p:nvPr/>
          </p:nvSpPr>
          <p:spPr>
            <a:xfrm>
              <a:off x="5455920" y="2352556"/>
              <a:ext cx="2537460" cy="2522220"/>
            </a:xfrm>
            <a:prstGeom prst="rightArrow">
              <a:avLst>
                <a:gd name="adj1" fmla="val 50000"/>
                <a:gd name="adj2" fmla="val 65710"/>
              </a:avLst>
            </a:prstGeom>
            <a:solidFill>
              <a:srgbClr val="D339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矩形 31"/>
            <p:cNvSpPr/>
            <p:nvPr/>
          </p:nvSpPr>
          <p:spPr>
            <a:xfrm>
              <a:off x="5455920" y="3077140"/>
              <a:ext cx="2031325" cy="89620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2000"/>
                </a:lnSpc>
              </a:pPr>
              <a:r>
                <a:rPr lang="zh-CN" altLang="en-US" b="1">
                  <a:solidFill>
                    <a:schemeClr val="bg1"/>
                  </a:solidFill>
                </a:rPr>
                <a:t>作为办公室副主任</a:t>
              </a:r>
              <a:endParaRPr lang="en-US" altLang="zh-CN" b="1">
                <a:solidFill>
                  <a:schemeClr val="bg1"/>
                </a:solidFill>
              </a:endParaRPr>
            </a:p>
            <a:p>
              <a:pPr algn="ctr">
                <a:lnSpc>
                  <a:spcPct val="132000"/>
                </a:lnSpc>
              </a:pPr>
              <a:r>
                <a:rPr lang="zh-CN" altLang="en-US" sz="2400" b="1">
                  <a:solidFill>
                    <a:schemeClr val="bg1"/>
                  </a:solidFill>
                </a:rPr>
                <a:t>必须具备</a:t>
              </a:r>
              <a:endParaRPr lang="zh-CN" altLang="en-US" sz="2400" b="1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8336280" y="2352556"/>
            <a:ext cx="2865120" cy="525780"/>
            <a:chOff x="7993380" y="2438400"/>
            <a:chExt cx="3345180" cy="525780"/>
          </a:xfrm>
        </p:grpSpPr>
        <p:sp>
          <p:nvSpPr>
            <p:cNvPr id="34" name="矩形 33"/>
            <p:cNvSpPr/>
            <p:nvPr/>
          </p:nvSpPr>
          <p:spPr>
            <a:xfrm>
              <a:off x="7993380" y="2438400"/>
              <a:ext cx="3345180" cy="525780"/>
            </a:xfrm>
            <a:prstGeom prst="rect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D33939"/>
                </a:solidFill>
              </a:endParaRPr>
            </a:p>
          </p:txBody>
        </p:sp>
        <p:sp>
          <p:nvSpPr>
            <p:cNvPr id="35" name="矩形 34"/>
            <p:cNvSpPr/>
            <p:nvPr/>
          </p:nvSpPr>
          <p:spPr>
            <a:xfrm>
              <a:off x="8358147" y="2516624"/>
              <a:ext cx="274020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33939"/>
                  </a:solidFill>
                </a:rPr>
                <a:t>一定的政策理论水平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8336280" y="3116303"/>
            <a:ext cx="2865120" cy="525780"/>
            <a:chOff x="7993380" y="2438400"/>
            <a:chExt cx="3345180" cy="525780"/>
          </a:xfrm>
        </p:grpSpPr>
        <p:sp>
          <p:nvSpPr>
            <p:cNvPr id="38" name="矩形 37"/>
            <p:cNvSpPr/>
            <p:nvPr/>
          </p:nvSpPr>
          <p:spPr>
            <a:xfrm>
              <a:off x="7993380" y="2438400"/>
              <a:ext cx="3345180" cy="525780"/>
            </a:xfrm>
            <a:prstGeom prst="rect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D33939"/>
                </a:solidFill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8358147" y="2516624"/>
              <a:ext cx="274020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33939"/>
                  </a:solidFill>
                </a:rPr>
                <a:t>文字综合能力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8336280" y="3880050"/>
            <a:ext cx="2865120" cy="525780"/>
            <a:chOff x="7993380" y="2438400"/>
            <a:chExt cx="3345180" cy="525780"/>
          </a:xfrm>
        </p:grpSpPr>
        <p:sp>
          <p:nvSpPr>
            <p:cNvPr id="41" name="矩形 40"/>
            <p:cNvSpPr/>
            <p:nvPr/>
          </p:nvSpPr>
          <p:spPr>
            <a:xfrm>
              <a:off x="7993380" y="2438400"/>
              <a:ext cx="3345180" cy="525780"/>
            </a:xfrm>
            <a:prstGeom prst="rect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D33939"/>
                </a:solidFill>
              </a:endParaRPr>
            </a:p>
          </p:txBody>
        </p:sp>
        <p:sp>
          <p:nvSpPr>
            <p:cNvPr id="42" name="矩形 41"/>
            <p:cNvSpPr/>
            <p:nvPr/>
          </p:nvSpPr>
          <p:spPr>
            <a:xfrm>
              <a:off x="8358147" y="2516624"/>
              <a:ext cx="274020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33939"/>
                  </a:solidFill>
                </a:rPr>
                <a:t>组织协调能力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8336280" y="4643797"/>
            <a:ext cx="2865120" cy="525780"/>
            <a:chOff x="7993380" y="2438400"/>
            <a:chExt cx="3345180" cy="525780"/>
          </a:xfrm>
        </p:grpSpPr>
        <p:sp>
          <p:nvSpPr>
            <p:cNvPr id="44" name="矩形 43"/>
            <p:cNvSpPr/>
            <p:nvPr/>
          </p:nvSpPr>
          <p:spPr>
            <a:xfrm>
              <a:off x="7993380" y="2438400"/>
              <a:ext cx="3345180" cy="525780"/>
            </a:xfrm>
            <a:prstGeom prst="rect">
              <a:avLst/>
            </a:prstGeom>
            <a:noFill/>
            <a:ln>
              <a:solidFill>
                <a:schemeClr val="tx1">
                  <a:lumMod val="75000"/>
                  <a:lumOff val="25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rgbClr val="D33939"/>
                </a:solidFill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8358147" y="2516624"/>
              <a:ext cx="2740201" cy="369332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solidFill>
                    <a:srgbClr val="D33939"/>
                  </a:solidFill>
                </a:rPr>
                <a:t>管理经验</a:t>
              </a:r>
              <a:endParaRPr lang="zh-CN" altLang="en-US" b="1">
                <a:solidFill>
                  <a:srgbClr val="D33939"/>
                </a:solidFill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2900061" y="2183209"/>
            <a:ext cx="6073950" cy="2016636"/>
            <a:chOff x="4035438" y="2384159"/>
            <a:chExt cx="2780997" cy="923330"/>
          </a:xfrm>
        </p:grpSpPr>
        <p:sp>
          <p:nvSpPr>
            <p:cNvPr id="5" name="矩形 4"/>
            <p:cNvSpPr/>
            <p:nvPr/>
          </p:nvSpPr>
          <p:spPr>
            <a:xfrm>
              <a:off x="5040875" y="2542851"/>
              <a:ext cx="1775560" cy="54957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竞聘优势</a:t>
              </a:r>
              <a:endParaRPr lang="zh-CN" altLang="en-US" sz="72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  <p:grpSp>
          <p:nvGrpSpPr>
            <p:cNvPr id="6" name="组合 5"/>
            <p:cNvGrpSpPr/>
            <p:nvPr/>
          </p:nvGrpSpPr>
          <p:grpSpPr>
            <a:xfrm>
              <a:off x="4035438" y="2384159"/>
              <a:ext cx="923330" cy="923330"/>
              <a:chOff x="4057819" y="2400576"/>
              <a:chExt cx="1449752" cy="1449752"/>
            </a:xfrm>
          </p:grpSpPr>
          <p:sp>
            <p:nvSpPr>
              <p:cNvPr id="7" name="任意多边形: 形状 6"/>
              <p:cNvSpPr/>
              <p:nvPr/>
            </p:nvSpPr>
            <p:spPr>
              <a:xfrm rot="16200000">
                <a:off x="4057819" y="2400576"/>
                <a:ext cx="1449752" cy="1449752"/>
              </a:xfrm>
              <a:custGeom>
                <a:gdLst>
                  <a:gd name="connsiteX0" fmla="*/ 2376792 w 4753583"/>
                  <a:gd name="connsiteY0" fmla="*/ 0 h 4753583"/>
                  <a:gd name="connsiteX1" fmla="*/ 4753583 w 4753583"/>
                  <a:gd name="connsiteY1" fmla="*/ 2376792 h 4753583"/>
                  <a:gd name="connsiteX2" fmla="*/ 2376792 w 4753583"/>
                  <a:gd name="connsiteY2" fmla="*/ 4753583 h 4753583"/>
                  <a:gd name="connsiteX3" fmla="*/ 0 w 4753583"/>
                  <a:gd name="connsiteY3" fmla="*/ 2376792 h 4753583"/>
                  <a:gd name="connsiteX4" fmla="*/ 2376792 w 4753583"/>
                  <a:gd name="connsiteY4" fmla="*/ 0 h 4753583"/>
                  <a:gd name="connsiteX5" fmla="*/ 2376792 w 4753583"/>
                  <a:gd name="connsiteY5" fmla="*/ 641095 h 4753583"/>
                  <a:gd name="connsiteX6" fmla="*/ 641095 w 4753583"/>
                  <a:gd name="connsiteY6" fmla="*/ 2376792 h 4753583"/>
                  <a:gd name="connsiteX7" fmla="*/ 2376792 w 4753583"/>
                  <a:gd name="connsiteY7" fmla="*/ 4112488 h 4753583"/>
                  <a:gd name="connsiteX8" fmla="*/ 4112488 w 4753583"/>
                  <a:gd name="connsiteY8" fmla="*/ 2376792 h 4753583"/>
                  <a:gd name="connsiteX9" fmla="*/ 2376792 w 4753583"/>
                  <a:gd name="connsiteY9" fmla="*/ 641095 h 475358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753583" h="4753583">
                    <a:moveTo>
                      <a:pt x="2376792" y="0"/>
                    </a:moveTo>
                    <a:lnTo>
                      <a:pt x="4753583" y="2376792"/>
                    </a:lnTo>
                    <a:lnTo>
                      <a:pt x="2376792" y="4753583"/>
                    </a:lnTo>
                    <a:lnTo>
                      <a:pt x="0" y="2376792"/>
                    </a:lnTo>
                    <a:lnTo>
                      <a:pt x="2376792" y="0"/>
                    </a:lnTo>
                    <a:close/>
                    <a:moveTo>
                      <a:pt x="2376792" y="641095"/>
                    </a:moveTo>
                    <a:lnTo>
                      <a:pt x="641095" y="2376792"/>
                    </a:lnTo>
                    <a:lnTo>
                      <a:pt x="2376792" y="4112488"/>
                    </a:lnTo>
                    <a:lnTo>
                      <a:pt x="4112488" y="2376792"/>
                    </a:lnTo>
                    <a:lnTo>
                      <a:pt x="2376792" y="641095"/>
                    </a:lnTo>
                    <a:close/>
                  </a:path>
                </a:pathLst>
              </a:custGeom>
              <a:solidFill>
                <a:srgbClr val="D33939"/>
              </a:solidFill>
              <a:ln>
                <a:noFill/>
              </a:ln>
              <a:effectLst>
                <a:outerShdw blurRad="368300" dist="38100" dir="2700000" algn="tl" rotWithShape="0">
                  <a:prstClr val="black">
                    <a:alpha val="1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3600"/>
              </a:p>
            </p:txBody>
          </p:sp>
          <p:sp>
            <p:nvSpPr>
              <p:cNvPr id="8" name="矩形 7"/>
              <p:cNvSpPr/>
              <p:nvPr/>
            </p:nvSpPr>
            <p:spPr>
              <a:xfrm>
                <a:off x="4511191" y="2649744"/>
                <a:ext cx="543007" cy="95141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8000" b="1">
                    <a:solidFill>
                      <a:srgbClr val="C00000"/>
                    </a:solidFill>
                    <a:cs typeface="+mn-ea"/>
                    <a:sym typeface="+mn-lt"/>
                  </a:rPr>
                  <a:t>3</a:t>
                </a:r>
                <a:endParaRPr lang="zh-CN" altLang="en-US" sz="8000" b="1">
                  <a:solidFill>
                    <a:srgbClr val="C00000"/>
                  </a:solidFill>
                  <a:cs typeface="+mn-ea"/>
                  <a:sym typeface="+mn-lt"/>
                </a:endParaRPr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1103147" y="312387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rPr>
              <a:t>竞聘优势</a:t>
            </a:r>
            <a:endParaRPr lang="zh-CN" altLang="en-US" sz="2800" b="1">
              <a:solidFill>
                <a:schemeClr val="tx1">
                  <a:lumMod val="75000"/>
                  <a:lumOff val="25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013460" y="1123666"/>
            <a:ext cx="10294620" cy="824494"/>
            <a:chOff x="1013460" y="1123666"/>
            <a:chExt cx="10294620" cy="824494"/>
          </a:xfrm>
        </p:grpSpPr>
        <p:sp>
          <p:nvSpPr>
            <p:cNvPr id="6" name="矩形: 圆角 5"/>
            <p:cNvSpPr/>
            <p:nvPr/>
          </p:nvSpPr>
          <p:spPr>
            <a:xfrm>
              <a:off x="1013460" y="1424940"/>
              <a:ext cx="10294620" cy="523220"/>
            </a:xfrm>
            <a:prstGeom prst="roundRect">
              <a:avLst>
                <a:gd name="adj" fmla="val 50000"/>
              </a:avLst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矩形 3"/>
            <p:cNvSpPr/>
            <p:nvPr/>
          </p:nvSpPr>
          <p:spPr>
            <a:xfrm>
              <a:off x="2326719" y="1486495"/>
              <a:ext cx="6083717" cy="40011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000" b="1">
                  <a:solidFill>
                    <a:schemeClr val="bg1"/>
                  </a:solidFill>
                </a:rPr>
                <a:t>既有办公室工作基础又具有一定的检察业务实践经验</a:t>
              </a:r>
              <a:endParaRPr lang="zh-CN" altLang="en-US" sz="2000" b="1">
                <a:solidFill>
                  <a:schemeClr val="bg1"/>
                </a:solidFill>
              </a:endParaRPr>
            </a:p>
          </p:txBody>
        </p:sp>
        <p:grpSp>
          <p:nvGrpSpPr>
            <p:cNvPr id="8" name="组合 7"/>
            <p:cNvGrpSpPr/>
            <p:nvPr/>
          </p:nvGrpSpPr>
          <p:grpSpPr>
            <a:xfrm>
              <a:off x="1377466" y="1123666"/>
              <a:ext cx="786613" cy="786613"/>
              <a:chOff x="1377466" y="1123666"/>
              <a:chExt cx="786613" cy="786613"/>
            </a:xfrm>
          </p:grpSpPr>
          <p:sp>
            <p:nvSpPr>
              <p:cNvPr id="7" name="泪滴形 6"/>
              <p:cNvSpPr/>
              <p:nvPr/>
            </p:nvSpPr>
            <p:spPr>
              <a:xfrm rot="8207730">
                <a:off x="1377466" y="1123666"/>
                <a:ext cx="786613" cy="786613"/>
              </a:xfrm>
              <a:prstGeom prst="teardrop">
                <a:avLst/>
              </a:prstGeom>
              <a:solidFill>
                <a:srgbClr val="D33939"/>
              </a:solidFill>
              <a:ln w="38100"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46" name="矩形 45"/>
              <p:cNvSpPr/>
              <p:nvPr/>
            </p:nvSpPr>
            <p:spPr>
              <a:xfrm>
                <a:off x="1497300" y="1304750"/>
                <a:ext cx="546945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800" b="1" spc="-150">
                    <a:solidFill>
                      <a:schemeClr val="bg1"/>
                    </a:solidFill>
                    <a:cs typeface="+mn-ea"/>
                    <a:sym typeface="+mn-lt"/>
                  </a:rPr>
                  <a:t>01</a:t>
                </a:r>
                <a:endParaRPr lang="zh-CN" altLang="en-US" sz="2800" b="1" spc="-15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3" name="组合 12"/>
          <p:cNvGrpSpPr/>
          <p:nvPr/>
        </p:nvGrpSpPr>
        <p:grpSpPr>
          <a:xfrm>
            <a:off x="1770772" y="2530012"/>
            <a:ext cx="1252385" cy="1252385"/>
            <a:chOff x="4330997" y="2994032"/>
            <a:chExt cx="1252385" cy="1252385"/>
          </a:xfrm>
        </p:grpSpPr>
        <p:sp>
          <p:nvSpPr>
            <p:cNvPr id="10" name="矩形: 圆角 9"/>
            <p:cNvSpPr/>
            <p:nvPr/>
          </p:nvSpPr>
          <p:spPr>
            <a:xfrm>
              <a:off x="4330997" y="2994032"/>
              <a:ext cx="1252385" cy="1252385"/>
            </a:xfrm>
            <a:prstGeom prst="roundRect">
              <a:avLst>
                <a:gd name="adj" fmla="val 5715"/>
              </a:avLst>
            </a:prstGeom>
            <a:solidFill>
              <a:srgbClr val="D339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/>
          </p:nvSpPr>
          <p:spPr>
            <a:xfrm>
              <a:off x="4518607" y="3231720"/>
              <a:ext cx="877163" cy="77700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chemeClr val="bg1"/>
                  </a:solidFill>
                </a:rPr>
                <a:t>担任过</a:t>
              </a:r>
              <a:endParaRPr lang="en-US" altLang="zh-CN" b="1">
                <a:solidFill>
                  <a:schemeClr val="bg1"/>
                </a:solidFill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chemeClr val="bg1"/>
                  </a:solidFill>
                </a:rPr>
                <a:t>秘书</a:t>
              </a:r>
              <a:endParaRPr lang="zh-CN" altLang="en-US" b="1">
                <a:solidFill>
                  <a:schemeClr val="bg1"/>
                </a:solidFill>
              </a:endParaRPr>
            </a:p>
          </p:txBody>
        </p:sp>
      </p:grpSp>
      <p:sp>
        <p:nvSpPr>
          <p:cNvPr id="14" name="矩形: 圆角 13"/>
          <p:cNvSpPr/>
          <p:nvPr/>
        </p:nvSpPr>
        <p:spPr>
          <a:xfrm flipV="1">
            <a:off x="1246911" y="4239488"/>
            <a:ext cx="7067434" cy="80598"/>
          </a:xfrm>
          <a:prstGeom prst="roundRect">
            <a:avLst>
              <a:gd name="adj" fmla="val 50000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2229660" y="4148906"/>
            <a:ext cx="258406" cy="258406"/>
          </a:xfrm>
          <a:prstGeom prst="ellipse">
            <a:avLst/>
          </a:prstGeom>
          <a:solidFill>
            <a:schemeClr val="bg1"/>
          </a:solidFill>
          <a:ln w="38100">
            <a:solidFill>
              <a:srgbClr val="D339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7" name="椭圆 46"/>
          <p:cNvSpPr/>
          <p:nvPr/>
        </p:nvSpPr>
        <p:spPr>
          <a:xfrm>
            <a:off x="4599480" y="4148906"/>
            <a:ext cx="258406" cy="258406"/>
          </a:xfrm>
          <a:prstGeom prst="ellipse">
            <a:avLst/>
          </a:prstGeom>
          <a:solidFill>
            <a:schemeClr val="bg1"/>
          </a:solidFill>
          <a:ln w="38100">
            <a:solidFill>
              <a:srgbClr val="D339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组合 47"/>
          <p:cNvGrpSpPr/>
          <p:nvPr/>
        </p:nvGrpSpPr>
        <p:grpSpPr>
          <a:xfrm>
            <a:off x="3447692" y="4619087"/>
            <a:ext cx="2561981" cy="1252385"/>
            <a:chOff x="4303954" y="3022644"/>
            <a:chExt cx="1252385" cy="1252385"/>
          </a:xfrm>
        </p:grpSpPr>
        <p:sp>
          <p:nvSpPr>
            <p:cNvPr id="49" name="矩形: 圆角 48"/>
            <p:cNvSpPr/>
            <p:nvPr/>
          </p:nvSpPr>
          <p:spPr>
            <a:xfrm>
              <a:off x="4303954" y="3022644"/>
              <a:ext cx="1252385" cy="1252385"/>
            </a:xfrm>
            <a:prstGeom prst="roundRect">
              <a:avLst>
                <a:gd name="adj" fmla="val 5715"/>
              </a:avLst>
            </a:prstGeom>
            <a:solidFill>
              <a:srgbClr val="D339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矩形 49"/>
            <p:cNvSpPr/>
            <p:nvPr/>
          </p:nvSpPr>
          <p:spPr>
            <a:xfrm>
              <a:off x="4364470" y="3080284"/>
              <a:ext cx="1131353" cy="113710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chemeClr val="bg1"/>
                  </a:solidFill>
                </a:rPr>
                <a:t>还从事过财务、文书档案、保密等多项办公室业务。</a:t>
              </a:r>
              <a:endParaRPr lang="zh-CN" altLang="en-US" b="1">
                <a:solidFill>
                  <a:schemeClr val="bg1"/>
                </a:solidFill>
              </a:endParaRPr>
            </a:p>
          </p:txBody>
        </p:sp>
      </p:grpSp>
      <p:grpSp>
        <p:nvGrpSpPr>
          <p:cNvPr id="51" name="组合 50"/>
          <p:cNvGrpSpPr/>
          <p:nvPr/>
        </p:nvGrpSpPr>
        <p:grpSpPr>
          <a:xfrm>
            <a:off x="5814060" y="2530012"/>
            <a:ext cx="2019300" cy="1252385"/>
            <a:chOff x="3924205" y="2994032"/>
            <a:chExt cx="2019300" cy="1252385"/>
          </a:xfrm>
        </p:grpSpPr>
        <p:sp>
          <p:nvSpPr>
            <p:cNvPr id="52" name="矩形: 圆角 51"/>
            <p:cNvSpPr/>
            <p:nvPr/>
          </p:nvSpPr>
          <p:spPr>
            <a:xfrm>
              <a:off x="3924205" y="2994032"/>
              <a:ext cx="2019300" cy="1252385"/>
            </a:xfrm>
            <a:prstGeom prst="roundRect">
              <a:avLst>
                <a:gd name="adj" fmla="val 5715"/>
              </a:avLst>
            </a:prstGeom>
            <a:solidFill>
              <a:srgbClr val="D3393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矩形 52"/>
            <p:cNvSpPr/>
            <p:nvPr/>
          </p:nvSpPr>
          <p:spPr>
            <a:xfrm>
              <a:off x="4034795" y="3051671"/>
              <a:ext cx="1852861" cy="113710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b="1">
                  <a:solidFill>
                    <a:schemeClr val="bg1"/>
                  </a:solidFill>
                </a:rPr>
                <a:t>也协助办公室主任协调处理过一些事务</a:t>
              </a:r>
              <a:endParaRPr lang="zh-CN" altLang="en-US" b="1">
                <a:solidFill>
                  <a:schemeClr val="bg1"/>
                </a:solidFill>
              </a:endParaRPr>
            </a:p>
          </p:txBody>
        </p:sp>
      </p:grpSp>
      <p:sp>
        <p:nvSpPr>
          <p:cNvPr id="54" name="椭圆 53"/>
          <p:cNvSpPr/>
          <p:nvPr/>
        </p:nvSpPr>
        <p:spPr>
          <a:xfrm>
            <a:off x="6679740" y="4148906"/>
            <a:ext cx="258406" cy="258406"/>
          </a:xfrm>
          <a:prstGeom prst="ellipse">
            <a:avLst/>
          </a:prstGeom>
          <a:solidFill>
            <a:schemeClr val="bg1"/>
          </a:solidFill>
          <a:ln w="38100">
            <a:solidFill>
              <a:srgbClr val="D3393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等腰三角形 18"/>
          <p:cNvSpPr/>
          <p:nvPr/>
        </p:nvSpPr>
        <p:spPr>
          <a:xfrm rot="5400000">
            <a:off x="8070750" y="4046029"/>
            <a:ext cx="568500" cy="464160"/>
          </a:xfrm>
          <a:prstGeom prst="triangle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8760000" y="3489506"/>
            <a:ext cx="2661920" cy="1661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1600" b="1">
                <a:solidFill>
                  <a:srgbClr val="D33939"/>
                </a:solidFill>
              </a:rPr>
              <a:t>因而对办公室工作性质、工作环境、工作方式、方法，积累了一定的经验，对整个办公运行机制在宏观上有一个总体的把握。</a:t>
            </a:r>
            <a:endParaRPr lang="zh-CN" altLang="en-US" sz="1600" b="1">
              <a:solidFill>
                <a:srgbClr val="D33939"/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https://d.book118.com/768067106064006032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45siy2rg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2024-09-10T00:10:43.510</cp:lastPrinted>
  <dcterms:created xsi:type="dcterms:W3CDTF">2024-09-09T16:10:43Z</dcterms:created>
  <dcterms:modified xsi:type="dcterms:W3CDTF">2024-09-09T16:10:45Z</dcterms:modified>
</cp:coreProperties>
</file>