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CE99F-F022-41A5-94A2-88848489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32A6B-B519-45EB-AC93-4EB9B6218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7D24D-9D5D-4226-AED5-913D40951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47F8B-8BC2-4AE0-9C70-8E0F76F7E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2DDA09-573D-45A4-A136-5752D07FC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E07E4-AF9B-4E36-B251-12BEAEF05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134FAD-5473-4395-A846-A2566666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5B1BF-C048-4ACA-A9A8-3E8D2B6F8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75BD9-24A0-4D6F-862E-6647D566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430E7-80FA-44B6-82D4-BA330DE66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A32CB-DA20-48AC-A510-454958B5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7113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住宅楼工程施工监理过程中质量验收管理策略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监理人员素质提升：加强质量验收专业知识与技能培训。
 质量验收计划编制：制定完善的质量验收计划与实施细则。
 质量检查执行：严格按照质量验收标准进行检查与评定。
 质量缺陷整改：及时发现、通报并要求施工单位整改质量缺陷。
 隐蔽工程验收：严格执行隐蔽工程验收程序与要求。
 竣工验收监督：精心组织、严格把关竣工验收工作。
 竣工资料审查：认真审查竣工资料的完整性与真实性。
 质量验收档案管理：建立完善的质量验收档案管理制度。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监理人员素质提升：加强质量验收专业知识与技能培训。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住宅楼工程施工监理过程中质量验收管理策略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监理人员素质提升：加强质量验收专业知识与技能培训。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监理人员质量验收专业知识培训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质量验收规范与标准培训：重点讲解住宅楼工程施工监理中涉及的质量验收规范与标准，使监理人员掌握工程质量验收的依据和要求，提高验收工作的科学性和准确性。</a:t>
            </a:r>
          </a:p>
          <a:p>
            <a:r>
              <a:t>2. 质量验收技术培训：系统学习工程质量检测与试验技术，掌握常见建筑材料、构件和工程质量检测与试验方法，能够独立开展工程质量验收工作。</a:t>
            </a:r>
          </a:p>
          <a:p>
            <a:r>
              <a:t>3. 质量验收管理培训：重点讲解工程质量验收管理程序、方法和技巧，使监理人员熟悉工程质量验收的流程，掌握工程质量验收管理的要点和难点。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监理人员质量验收技能培训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质量验收实务技能培训：组织监理人员参与工程质量验收实务，使监理人员掌握工程质量验收的具体操作流程和方法，提高工程质量验收工作的实际操作能力。</a:t>
            </a:r>
          </a:p>
          <a:p>
            <a:r>
              <a:t>2. 质量验收沟通技巧培训：重点讲解工程质量验收中沟通技巧与方法，使监理人员能够有效地与施工单位、建设单位和质检部门进行沟通，达成工程质量验收共识。</a:t>
            </a:r>
          </a:p>
          <a:p>
            <a:r>
              <a:t>3. 质量验收案例分析培训：通过对典型工程质量验收案例进行分析，使监理人员了解工程质量验收中常见的问题和难点，掌握工程质量验收的技巧和方法。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质量验收计划编制：制定完善的质量验收计划与实施细则。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住宅楼工程施工监理过程中质量验收管理策略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质量验收计划编制：制定完善的质量验收计划与实施细则。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质量验收计划制定的原则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科学性：质量验收计划应以工程质量标准、规范、规程为依据，并结合工程的实际情况，制定切实可行的质量验收标准和程序。</a:t>
            </a:r>
          </a:p>
          <a:p>
            <a:r>
              <a:t>2. 适用性：质量验收计划应针对不同工程项目的特点和要求，制定相应的质量验收标准和程序，确保计划的可操作性和适用性。</a:t>
            </a:r>
          </a:p>
          <a:p>
            <a:r>
              <a:t>3. 可追溯性：质量验收计划应明确质量验收的责任人、验收时间、验收标准、验收程序等内容，以便于事后追溯和监督。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质量验收计划编制的步骤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收集资料：收集工程设计图纸、施工方案、质量标准、规范、规程等相关资料，并对工程项目进行全面了解。</a:t>
            </a:r>
          </a:p>
          <a:p>
            <a:r>
              <a:t>2. 确定验收标准：根据工程设计图纸、施工方案、质量标准、规范、规程等资料，确定工程项目的质量验收标准。</a:t>
            </a:r>
          </a:p>
          <a:p>
            <a:r>
              <a:t>3. 制定验收程序：根据工程项目的特点和要求，制定质量验收的程序和步骤，包括验收时间、验收方法、验收人员等。</a:t>
            </a:r>
          </a:p>
          <a:p>
            <a:r>
              <a:t>4. 编制验收计划：将质量验收标准和程序编制成质量验收计划，并报业主和监理单位审批。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质量检查执行：严格按照质量验收标准进行检查与评定。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住宅楼工程施工监理过程中质量验收管理策略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质量检查执行：严格按照质量验收标准进行检查与评定。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质量检查原则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以《建筑工程质量验收统一标准》等规范和标准为依据，对住宅楼工程施工中的材料、工艺、设备进行严格的检查和验收，确保工程质量符合设计要求和规范标准。</a:t>
            </a:r>
          </a:p>
          <a:p>
            <a:r>
              <a:t>2. 以过程控制为重点，对住宅楼工程施工过程中关键工序、关键部位进行重点检查，及时发现和纠正施工过程中的偏差和问题，防止质量通病的发生。</a:t>
            </a:r>
          </a:p>
          <a:p>
            <a:r>
              <a:t>3. 以最终产品质量为目标，对住宅楼工程竣工后的质量进行全面检查和验收，确保工程质量符合设计要求和规范标准，并能满足使用功能和安全要求。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质量检查重点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基础工程：地基土质、基础形式、基础埋深、基础配筋、基础施工质量。</a:t>
            </a:r>
          </a:p>
          <a:p>
            <a:r>
              <a:t>2. 主体结构工程：混凝土强度、钢筋混凝土构件质量、模板支撑体系、砌筑工程质量、屋面工程质量。</a:t>
            </a:r>
          </a:p>
          <a:p>
            <a:r>
              <a:t>3. 装修工程：墙面、地面、顶棚装饰质量、门窗工程质量、给排水工程质量、电气工程质量。</a:t>
            </a:r>
          </a:p>
          <a:p>
            <a:r>
              <a:t>4. 机电工程：通风空调系统、供暖系统、给排水系统、电气系统、消防系统。</a:t>
            </a:r>
          </a:p>
          <a:p>
            <a:r>
              <a:t>5. 外部配套工程：道路、绿化、排水系统、照明系统、消防系统。</a:t>
            </a:r>
          </a:p>
          <a:p>
            <a:r>
              <a:t>6. 工程竣工验收：竣工图纸审查、竣工资料审查、工程质量检查、工程验收评定。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质量缺陷整改：及时发现、通报并要求施工单位整改质量缺陷。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住宅楼工程施工监理过程中质量验收管理策略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质量缺陷整改：及时发现、通报并要求施工单位整改质量缺陷。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质量缺陷发现与通报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建立有效且全面的检查制度，对施工现场进行定期或不定期检查，及时发现质量缺陷或潜在缺陷。</a:t>
            </a:r>
          </a:p>
          <a:p>
            <a:r>
              <a:t>2. 运用先进的检测技术和仪器设备，提高缺陷发现的准确性和效率，确保质量控制的可靠性。</a:t>
            </a:r>
          </a:p>
          <a:p>
            <a:r>
              <a:t>3. 及时将发现的质量缺陷以书面、口头或电子方式通报给施工单位，以便他们能够采取相应的整改措施。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施工单位整改要求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施工单位应在收到监理单位的质量缺陷通报后，立即制定整改计划，并及时实施整改措施。</a:t>
            </a:r>
          </a:p>
          <a:p>
            <a:r>
              <a:t>2. 施工单位应确保整改措施的有效性，并对整改后的质量进行复查，以确保达到设计要求。</a:t>
            </a:r>
          </a:p>
          <a:p>
            <a:r>
              <a:t>3. 施工单位应向监理单位提交整改报告，并接受监理单位的检查验收。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隐蔽工程验收：严格执行隐蔽工程验收程序与要求。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住宅楼工程施工监理过程中质量验收管理策略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https://d.book118.com/768071135032006035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监理人员素质提升：加强质量验收专业知识与技能培训。</vt:lpstr>
      <vt:lpstr> 监理人员素质提升：加强质量验收专业知识与技能培训。</vt:lpstr>
      <vt:lpstr> 质量验收计划编制：制定完善的质量验收计划与实施细则。</vt:lpstr>
      <vt:lpstr> 质量验收计划编制：制定完善的质量验收计划与实施细则。</vt:lpstr>
      <vt:lpstr> 质量检查执行：严格按照质量验收标准进行检查与评定。</vt:lpstr>
      <vt:lpstr> 质量检查执行：严格按照质量验收标准进行检查与评定。</vt:lpstr>
      <vt:lpstr> 质量缺陷整改：及时发现、通报并要求施工单位整改质量缺陷。</vt:lpstr>
      <vt:lpstr> 质量缺陷整改：及时发现、通报并要求施工单位整改质量缺陷。</vt:lpstr>
      <vt:lpstr> 隐蔽工程验收：严格执行隐蔽工程验收程序与要求。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2024-09-13T22:51:34.943</cp:lastPrinted>
  <dcterms:created xsi:type="dcterms:W3CDTF">2024-09-13T14:51:34Z</dcterms:created>
  <dcterms:modified xsi:type="dcterms:W3CDTF">2024-09-13T14:51:36Z</dcterms:modified>
</cp:coreProperties>
</file>