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F3FF75-05FC-4F82-8A2D-25371F81BD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133D29-FB33-498A-8E95-A45923300A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66A0F1-85EF-4D3B-9672-DB65E75EDD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A66183-F98A-402F-A2BB-1F9019B2A9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74E749-26BE-42F5-83B3-EAB7B018B74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5E6D61-2DB2-41A1-B315-60E33078EA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D07570-50A0-4BCB-B783-0FDADCFACD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BD427E-7E07-4B0F-88F1-C582BE7CDB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E53FBE-1C9B-4BD3-8FE4-6EE308F1DE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4404CE-7E0C-4058-8FDE-29E78A89AC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C0A104-D576-45A3-BCB6-C23FF613E5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07410013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大数据对区域经济社会发展重大项目决策支持与优化的应用案例研究</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大数据在区域经济社会发展中的应用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重大项目决策支持与优化中的大数据应用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应用案例研究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大数据在区域经济社会发展中的挑战与机遇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结论和建议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大数据时代的到来</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随着互联网、物联网、云计算等技术的快速发展，大数据已经成为推动经济社会发展的新动力。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区域经济社会发展需求</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区域经济社会发展需要重大项目决策的支持和优化，而大数据可以提供更全面、准确、及时的信息和分析结果，为决策提供支持。</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大数据在决策支持中的优势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大数据具有海量、多样、高速、价值等特征，可以为决策提供更全面、深入、准确的信息和分析结果，帮助决策者更好地把握形势和趋势，提高决策的科学性和有效性。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本研究旨在探讨大数据在区域经济社会发展重大项目决策支持与优化中的应用，并分析其效果和影响。</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研究问题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本研究将围绕以下几个问题展开研究：如何收集和整理大数据？如何运用大数据进行决策支持？大数据在决策支持中的效果如何评估？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本研究将采用文献综述、案例分析、问卷调查等方法，对大数据在区域经济社会发展重大项目决策支持与优化中的应用进行深入探讨。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研究方法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本研究的数据来源主要包括政府公开数据、企业内部数据、互联网数据等。同时，还将通过问卷调查等方式收集相关数据和信息。</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数据来源</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研究方法和数据来源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大数据在区域经济社会发展中的应用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利用大数据技术对历史经济数据进行分析和挖掘，构建经济增长模型，预测未来发展趋势，为政策制定提供科学依据。</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区域经济增长预测</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通过分析大数据中的产业信息，揭示产业结构演变的规律，为产业结构调整和优化提供决策支持。</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产业结构优化</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运用大数据技术对区域经济数据进行空间和时间维度的对比分析，揭示区域发展差异及其成因，为区域协调发展提供政策建议。</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区域发展差异分析</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大数据在区域经济分析中的应用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社会民生监测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通过大数据分析，实时监测社会民生状况，包括教育、医疗、就业、收入等方面，为政府改善民生提供数据支撑。</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社会信用体系建设</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运用大数据技术对公共信用信息进行归集、整合、分析和应用，推动社会信用体系建设，提高社会治理水平。</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社会稳定风险评估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利用大数据技术对社交媒体、网络舆情等数据进行实时监测和分析，评估社会稳定风险，为政府决策提供参考。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大数据在社会发展评价中的应用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政策模拟与优化</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运用大数据技术和政策模拟方法，对政策方案进行模拟分析和优化，提高政策的科学性和有效性。</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政策宣传与推广</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利用大数据技术对政策宣传和推广效果进行实时监测和分析，为政府改进宣传策略、提高政策知晓率提供参考。</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政策实施效果评估</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通过大数据分析，对政策实施前后的经济、社会、环境等指标进行对比分析，评估政策的实施效果，为政策调整提供依据。</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大数据在政策效果评估中的应用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重大项目决策支持与优化中的大数据应用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大数据在项目立项决策中的应用</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通过大数据分析，挖掘潜在的项目机会，为项目立项提供数据支持。</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项目可行性分析</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利用大数据对项目进行全面评估，包括市场需求、技术可行性、经济效益等方面，提高项目立项决策的科学性和准确性。</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项目风险预测</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通过大数据分析，识别项目潜在的风险因素，为项目立项决策提供风险预警。</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数据驱动的项目立项决策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通过大数据对项目进度进行实时监控，及时发现问题并采取措施，确保项目按计划进行。</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实时监控项目进度</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优化资源分配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预测项目进度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利用大数据分析，根据项目实际需求合理分配资源，提高资源利用效率。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通过大数据分析，预测项目未来进度情况，为项目管理者提供决策依据。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大数据在项目进度管理中的应用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870036" y="2413316"/>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965342" y="251280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通过大数据分析，识别项目潜在的风险因素，并对风险进行评估和量化。</a:t>
            </a:r>
          </a:p>
        </p:txBody>
      </p:sp>
      <p:sp>
        <p:nvSpPr>
          <p:cNvPr id="14" name="TextBox 14"/>
          <p:cNvSpPr txBox="1"/>
          <p:nvPr/>
        </p:nvSpPr>
        <p:spPr>
          <a:xfrm>
            <a:off x="1641736" y="2158409"/>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风险识别与评估</a:t>
            </a:r>
          </a:p>
        </p:txBody>
      </p:sp>
      <p:sp>
        <p:nvSpPr>
          <p:cNvPr id="15" name="AutoShape 15"/>
          <p:cNvSpPr/>
          <p:nvPr/>
        </p:nvSpPr>
        <p:spPr>
          <a:xfrm>
            <a:off x="870036" y="3552810"/>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46292" y="3654420"/>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利用大数据对项目风险进行实时监控和预警，及时发现并处理风险事件。</a:t>
            </a:r>
          </a:p>
        </p:txBody>
      </p:sp>
      <p:sp>
        <p:nvSpPr>
          <p:cNvPr id="18" name="TextBox 18"/>
          <p:cNvSpPr txBox="1"/>
          <p:nvPr/>
        </p:nvSpPr>
        <p:spPr>
          <a:xfrm>
            <a:off x="1641736" y="3344066"/>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风险预警与监控</a:t>
            </a:r>
          </a:p>
        </p:txBody>
      </p:sp>
      <p:sp>
        <p:nvSpPr>
          <p:cNvPr id="19" name="AutoShape 19"/>
          <p:cNvSpPr/>
          <p:nvPr/>
        </p:nvSpPr>
        <p:spPr>
          <a:xfrm>
            <a:off x="865802" y="4701631"/>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32957" y="4801125"/>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通过大数据分析，为项目管理者提供风险管理决策支持，包括风险应对策略制定、风险处置方案选择等。</a:t>
            </a:r>
          </a:p>
        </p:txBody>
      </p:sp>
      <p:sp>
        <p:nvSpPr>
          <p:cNvPr id="22" name="TextBox 22"/>
          <p:cNvSpPr txBox="1"/>
          <p:nvPr/>
        </p:nvSpPr>
        <p:spPr>
          <a:xfrm>
            <a:off x="1641736" y="4542900"/>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风险管理决策支持</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大数据在项目风险管理中的应用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https://d.book118.com/768074100130006035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2024-09-14T20:15:25.420</cp:lastPrinted>
  <dcterms:created xsi:type="dcterms:W3CDTF">2024-09-14T12:15:25Z</dcterms:created>
  <dcterms:modified xsi:type="dcterms:W3CDTF">2024-09-14T12:15:27Z</dcterms:modified>
</cp:coreProperties>
</file>