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D0276-3E2B-4EE5-B6D4-7E301A206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E0919-D972-41C3-AFDE-C01F95B96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63A21-F5B8-4B85-91E4-D0B6B7F06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E4DBC-3FF8-4B62-8110-D13AF90BE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DB8D5-C665-4859-BB89-5F482842F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2AD7A-E776-480F-9A98-45D4936C0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A8B6E-31F7-4AF1-B246-945B0B5A3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FC263-F257-4AF9-9048-F66D6DED1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C25D5-26C9-48C4-8093-AF53A60B6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A64C4-0FB4-437D-90D2-7A73E175A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54463-7F73-43BB-8FF8-A9B39FEDA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41221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手卫生操作对医务人员职业发展的规划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医务人员手卫生操作现状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手卫生操作对医务人员职业发展的影响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医务人员手卫生操作改进措施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医务人员职业发展规划与手卫生操作的结合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提高医务人员手卫生意识和操作技能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医务人员是医疗服务的核心力量，他们的手卫生意识和操作技能直接关系到患者和自身的健康与安全。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降低医院感染发生率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医院感染是医疗质量的重要指标之一，而手卫生是预防医院感染最简单、最有效、最经济的方法之一。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推动医疗行业手卫生规范化管理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通过规范医务人员的手卫生操作，可以推动整个医疗行业的手卫生管理水平提升，从而提高医疗服务质量。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手卫生操作可以有效减少细菌和病毒的传播，从而降低患者和医务人员感染的风险。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保护患者和医务人员免受感染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手卫生操作是医疗过程中的重要环节，规范的手卫生操作可以提高医疗操作的准确性和安全性，从而提高医疗质量。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规范的手卫生操作体现了医务人员的专业素养和责任心，有助于塑造医务人员的良好职业形象。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塑造医务人员良好职业形象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手卫生操作的重要性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医务人员手卫生操作现状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手卫生操作规范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医务人员在进行手卫生操作前，应取下手部饰物，并修剪指甲，长度应不超过指尖。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在进行手卫生操作前，医务人员应使用流动水湿润双手，取适量肥皂或洗手液，均匀涂抹至整个手掌、手背、手指和指缝。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医务人员应认真揉搓双手至少15秒，注意清洗双手所有皮肤，包括指背、指尖和指缝。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在流动水下彻底冲净双手，擦干，取适量手消毒剂消毒双手。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40" r="724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手卫生设施及用品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医疗机构应配备有效、便捷的手卫生设施，如非手触式水龙头、干手设施等。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医疗机构应提供符合要求的洗手液、手消毒剂、干手纸巾等用品。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手卫生设施及用品应放置在医务人员易于取用的位置，并定期进行检查、维护和更新。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2" b="16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168" b="271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医务人员手卫生知识掌握情况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医务人员应掌握手卫生操作规范和相关知识，了解手卫生的重要性和意义。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医疗机构应定期对医务人员进行手卫生培训和考核，确保其能够正确执行手卫生操作。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医务人员应自觉遵守手卫生规范，将其作为日常工作的重要组成部分，并不断提高自身的手卫生意识和技能水平。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手卫生操作对医务人员职业发展的影响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提高医务人员对医院感染防控的认识和重视程度，增强防控意识，从源头上保障医疗安全。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通过手卫生操作的规范执行，提升医务人员对患者安全的责任感，促进医疗质量的持续改进。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严格执行手卫生操作规范，确保医务人员手部清洁，减少细菌、病毒等微生物的传播，从而降低患者感染风险。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提高医疗质量，保障患者安全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手卫生操作是预防医院感染最简单、最有效、最经济的方法之一，严格执行手卫生操作规范可以降低医院感染率。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减少因医院感染引发的医疗纠纷，保护医务人员和患者的合法权益，维护医院声誉。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通过手卫生操作的规范执行，提高医务人员对医院感染的防控能力，降低感染暴发风险。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降低医院感染率，减少医疗纠纷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https://d.book118.com/768074122112006033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2024-09-11T17:57:30.215</cp:lastPrinted>
  <dcterms:created xsi:type="dcterms:W3CDTF">2024-09-11T09:57:30Z</dcterms:created>
  <dcterms:modified xsi:type="dcterms:W3CDTF">2024-09-11T09:57:32Z</dcterms:modified>
</cp:coreProperties>
</file>