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BBF24-D830-413A-9B39-4D3439622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CC28A-DBC8-485D-9ADB-2FE3DAD4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BCB2C-86DA-4F62-93D5-634487CC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AB6E2-D3EA-4E09-B686-256BDA04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23BFE-6069-42E7-A377-316033E2C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3128A-67D8-4E0A-9EDA-F9646D4C3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E9195-12FE-4FEF-BB12-68FAE7B2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432DE-DF6A-46DC-AEB3-D8BA34B8F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A6BCD-4F42-44C2-B9C4-F3FA7A5E5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428C1-B2A9-436D-A4A5-CB4B4E40D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88CBF-A212-47BA-93F7-5BD18592A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50561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《常用照明线路》PPT课件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照明线路基础知识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常用照明线路介绍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照明线路的安装与维护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新型照明技术介绍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照明线路基础知识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控制开关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照明线路的基本构成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29" b="152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为照明线路提供电能。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传输电能。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控制电流的通断。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照明设备，如灯泡、灯管等。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各负载独立受控，互不影响。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混联型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所有负载串联连接，工作互相影响。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根据需要，部分负载采用并联，部分采用串联。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照明线路的类型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6" r="170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93" r="1259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照明线路的工作原理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电流从电源出发，通过导线传输至控制开关。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控制开关根据需要控制电流的通断，使电流流向负载。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负载工作，实现照明功能。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以上内容仅供参考，具体内容可以根据您的需求进行调整优化。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常用照明线路介绍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889" b="588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总结词：简单控制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详细描述：单控照明线路是最基本的照明线路，通过开关来控制灯的开启和关闭。通常使用单联开关，连接火线和零线，实现灯的通断控制。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单控照明线路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总结词：双重控制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详细描述：双控照明线路可以在不同的位置控制同一盏灯的开启和关闭，通常使用双联开关或三联开关。通过增加一条控制线，实现两个开关对灯的独立控制。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双控照明线路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智能照明线路采用智能控制技术，如无线遥控、手机APP控制等，实现对灯光的远程控制和自动化调节。具有节能、环保、舒适等优点。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智能照明线路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总结词：特殊应用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详细描述：除了以上几种常用照明线路外，还有应急照明线路、LED照明线路等特殊应用。应急照明线路在断电时自动点亮，提供应急照明；LED照明线路采用LED灯具，具有节能、寿命长等优点。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其他常用照明线路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照明线路的安装与维护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https://d.book118.com/768075056141006034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2024-09-13T14:04:35.040</cp:lastPrinted>
  <dcterms:created xsi:type="dcterms:W3CDTF">2024-09-13T06:04:35Z</dcterms:created>
  <dcterms:modified xsi:type="dcterms:W3CDTF">2024-09-13T06:04:37Z</dcterms:modified>
</cp:coreProperties>
</file>