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D8752-9280-4971-ACC5-E3A171DEE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E7045-79C6-4AEE-8F0E-E3D7BD24C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839F6-70A7-4F22-930F-59D471EE0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5EA4F-CF6C-4A05-ABD0-27F7D2C3F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50BD0A-FBB3-4A7D-A978-57F50E452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A06B79-46B4-4DBA-8DD0-8CB5B2827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D19BDF-A52E-42D4-9052-407AB4197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06388-F8D5-44BE-A1CF-142F710D0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B2A7B-AEA1-4D42-807F-2405174AA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E7357-C9DD-4A9F-B0A5-64F1205B1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ECE2A-2F50-4F87-845D-7C8DB6650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75130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摄影工作室宿舍管理2024年前景预测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摄影工作室宿舍管理现状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2024年宿舍管理趋势预测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宿舍管理创新与实践探索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预测宿舍管理行业趋势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通过对当前宿舍管理行业的分析，预测未来宿舍管理的发展趋势，为摄影工作室提供前瞻性建议。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适应行业变革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随着科技的发展和社会的进步，宿舍管理方式也在不断变化，需要预测和适应这些变革。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提高宿舍管理水平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通过对宿舍管理前景的预测，可以引导摄影工作室改善宿舍条件，提高管理水平，为员工提供更好的居住环境。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优质的宿舍环境有助于员工休息和恢复精力，从而提高工作效率。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企业形象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宿舍是企业提供给员工的重要福利之一，其管理水平直接影响到企业的形象和声誉。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员工满意度和留任率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良好的宿舍管理可以提高员工的生活质量和满意度，进而提高员工的留任率。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摄影工作室宿舍管理现状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当前，大部分摄影工作室的宿舍都配备了基本的硬件设施，如床、衣柜、桌椅等。但设施的新旧程度和舒适度因工作室而异。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宿舍的环境卫生和安静程度对居住者的生活质量有很大影响。目前，一些大型摄影工作室已经开始注重宿舍环境的优化，提供更为舒适和安静的居住空间。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宿舍设施与条件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大部分摄影工作室都有明确的入住和退宿流程，包括申请、审批、物品交接等环节。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入住与退宿流程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宿舍纪律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卫生与安全规定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为确保宿舍的安全和秩序，许多工作室都制定了宿舍纪律，如禁止吸烟、限制访客等。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关于宿舍的清洁和卫生标准，以及防火、防盗等安全规定，也是管理制度中的重要内容。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宿舍管理制度与规范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管理人员职责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宿舍管理人员通常负责宿舍的日常管理、维护秩序、处理突发事件等工作。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培训与素质提升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为提高管理人员的业务水平和服务质量，一些摄影工作室会定期组织培训活动。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人员流动与稳定性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宿舍管理人员的流动性和稳定性对宿舍管理的连续性有一定影响。目前，行业内在努力提升管理人员待遇和职业认同感，以降低人员流动率。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宿舍管理人员队伍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2024年宿舍管理趋势预测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通过物联网技术，实现宿舍设施与设备的远程监控和管理，提高管理效率。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6458" r="6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99" r="16699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利用人工智能技术，对宿舍安全、卫生等方面进行智能分析和预警，提升管理水平。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人工智能辅助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通过收集和分析宿舍相关数据，发现潜在问题，为改进管理提供决策支持。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智能化管理趋势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根据不同员工的需求和偏好，提供个性化的宿舍服务和管理方案。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鼓励员工参与宿舍管理，提出改进建议，增强员工的归属感和责任感。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在宿舍管理中注重员工心理健康，提供心理支持和辅导服务。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关注员工心理健康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人性化管理趋势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https://d.book118.com/768075130126006026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2024-09-04T08:16:21.422</cp:lastPrinted>
  <dcterms:created xsi:type="dcterms:W3CDTF">2024-09-04T00:16:21Z</dcterms:created>
  <dcterms:modified xsi:type="dcterms:W3CDTF">2024-09-04T00:16:23Z</dcterms:modified>
</cp:coreProperties>
</file>