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E3CF-3E07-4947-B451-66FE38D7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902EC-9164-4833-B283-88DB396A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1C0D-81F3-4EE5-A15C-08756B0F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5FEB-2D18-4639-8DE1-CFEDF125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5EB0A-F302-49A9-93C9-FA321481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5ABA4-06EA-487A-802C-7C150154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2F23F-32E3-4DFE-9C54-E18EB7B7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FECD3-6E3D-4DA9-8C14-BA2E32E8E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87227-E212-46B6-AD33-DB0BB871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50E6A-B5E4-42B0-A2D6-E66F667F1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462E2-F751-4F3D-B4D3-4D9F380A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6063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案例分析框架与模板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案例分析实践与案例展示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案例选择的标准和依据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7624" r="276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8344" r="283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8344" r="283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选择的案例应具有代表性，能够反映某一行业或领域的普遍问题或趋势。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案例应具有实际应用价值，可以为相关企业或机构提供借鉴和参考。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案例应具有相对完整的背景信息和数据，以便进行深入分析和评估。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案例的数据和信息应可靠、准确，以确保分析结果的准确性。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2" r="297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95" r="1859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包括成立时间、发展历程、业务范围、组织架构等。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行业发展趋势、竞争格局、政策法规等。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涉及的技术领域、技术发展水平、技术创新点等。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财务状况、市场份额、客户群体等。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公司或项目概况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适用性和局限性对分析结果的影响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分析适用性和局限性对案例分析结果的影响，以确保分析结果的客观性和准确性。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明确案例的应用范围和适用场景，例如特定行业、特定企业规模等。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指出案例的不足之处，例如数据不全、结论主观性强等。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案例的适用范围和局限性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案例对比法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案例实证法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案例推理法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案例分析的基本方法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通过对特定案例进行深入剖析，了解其背景、过程、结果和影响，从而得出一般性结论或提出建议。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通过实际调查和数据收集，对特定案例进行实证分析，以检验理论或假设的正确性。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将多个相似或相关案例进行比较，找出共同点和差异点，以揭示规律或提供借鉴。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基于已有的案例和经验，对未来可能发生的类似事件进行预测和评估。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明确案例分析的目的和主题，确定研究的关键问题。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通过查阅文献、实地调查、访谈等方式收集与案例相关的资料。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对收集到的资料进行分类、筛选和整理，确保资料的真实性和完整性。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运用适当的分析方法对资料进行深入剖析，揭示其内在联系和规律。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将分析结果整理成书面报告，包括案例简介、分析过程、结论和建议等部分。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汇报交流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将报告提交给相关人员，进行汇报和交流，以检验研究成果的可行性和实用性。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注意与相关人员进行有效的沟通和交流，及时反馈和修正研究成果的不足之处。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注意报告的逻辑性和条理性，语言简练、清晰，避免使用主观性和偏见性的表述。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根据研究问题和资料特点选择合适的分析方法，确保分析结果的准确性和可信度。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选择具有代表性、典型性和实际意义的案例，以确保分析结果的可靠性和实用性。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确保资料来源的可靠性和权威性，避免使用虚假或错误的信息。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案例分析框架与模板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https://d.book118.com/768076063117006030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2024-09-07T08:27:43.849</cp:lastPrinted>
  <dcterms:created xsi:type="dcterms:W3CDTF">2024-09-07T00:27:43Z</dcterms:created>
  <dcterms:modified xsi:type="dcterms:W3CDTF">2024-09-07T00:27:45Z</dcterms:modified>
</cp:coreProperties>
</file>