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54397-17DC-43AC-B1AF-9BDAB60DA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DA798-5987-441A-ABB0-BA3B71366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E06CB-E715-4755-826A-024930A60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C98FD-6FBB-424A-BDF0-04163842B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1942C3-ACB1-473F-8CE9-C2DD2951D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B3A858-D888-426F-AE1C-5C33201F3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480AB5-9EC3-42DD-9142-1F8E07B70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EDCF3-052C-41CD-8BFD-5CB33B0A8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F884B-39A6-439D-9F91-25C4AFE74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09ACD-51E8-4DA2-80AC-771A8BDBC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49055-95D7-436A-9396-FB0D9C99D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7610002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应急预案管理的团队协作与沟通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应急预案管理中的团队协作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应急预案管理中的沟通技巧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应急预案管理中的信息共享与传递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应急预案管理中的跨部门协作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应急预案管理是指针对可能发生的突发事件，制定科学合理的应急计划，通过组织、协调、指导和监督等手段，确保应急资源的有效利用，最大程度地减少突发事件造成的损失。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应急预案管理对于保障公共安全、维护社会稳定、促进经济发展具有重要意义。通过有效的应急预案管理，可以迅速响应和处置突发事件，降低人员伤亡和财产损失，维护社会秩序和公众信心。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根据风险评估和应急资源调查结果，制定针对不同类型、不同级别突发事件的应急计划，明确应急组织、通讯联络、现场处置、医疗救护、安全防护等方面的措施。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预案演练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通过定期组织应急演练，检验预案的可行性和有效性，提高应急响应人员的熟练度和协同作战能力。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预案更新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根据演练结果和实际情况，不断完善和优化预案内容，确保预案的时效性和实用性。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应急预案管理体系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79" r="397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提高响应速度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促进资源共享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加强决策科学性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团队协作与沟通在应急预案管理中的作用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通过团队协作和有效沟通，可以快速传递信息、协调资源，提高应急响应的速度和效率。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团队成员可以充分讨论和交流，集思广益，制定更加科学合理的应急决策，减少决策失误的风险。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团队成员之间可以共享各自的专业知识和经验，共同应对突发事件，提高整体应对能力。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在应对突发事件的过程中，团队成员之间可以相互支持、鼓励，增强团队的凝聚力和向心力。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应急预案管理中的团队协作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团队组建与角色分配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组建专业团队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根据应急预案的性质和规模，组建具备相关专业背景和技能的团队，确保团队成员具备应对突发事件的能力。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明确角色与职责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对团队成员进行角色分配，明确各自的职责和权限，确保在应急响应过程中能够迅速、准确地采取行动。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制定团队协作规范，明确协作方式和沟通渠道，确保团队成员之间能够高效、顺畅地进行协作。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建立统一的指挥体系，确保指令的迅速传达和执行。同时，根据团队成员的专业特长进行合理分工，实现优势互补。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统一指挥，分工协作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建立信息共享平台，及时发布和更新应急信息，确保团队成员能够全面掌握情况。同时，保持实时沟通，及时解决问题和调整策略。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信息共享，实时沟通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团队成员之间应建立相互信任的关系，共同面对挑战。在决策过程中，充分听取各方意见，确保决策的科学性和民主性。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相互信任，共同决策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定期组织团队成员进行应急培训和演练，提高团队成员的应急响应能力和协同作战能力。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加强培训与演练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完善协作流程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不断优化团队协作流程，减少协作过程中的摩擦和延误，提高团队协作效率。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通过团队建设活动，增强团队成员之间的凝聚力和向心力，提高团队的整体战斗力。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团队协同作战能力提升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应急预案管理中的沟通技巧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保持冷静和耐心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在应急情况下，保持冷静和耐心至关重要，以便更好地理解和应对问题。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在沟通之前，要明确沟通的目标和期望结果，以便更好地引导对话和达成共识。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使用简洁清晰的语言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在应急情况下，时间紧迫，要使用简洁、清晰的语言，避免使用复杂的词汇和句子结构。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在应急情况下，需要倾听他人的观点和意见，以便更好地理解问题和找到解决方案。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倾听他人的观点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在倾听他人的同时，也要表达自己的想法和意见，以便更好地协作和达成共识。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表达自己的想法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在沟通过程中，要避免打断他人，给予他人充分的时间来表达自己的观点。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避免打断他人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倾听与表达在沟通中的重要性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https://d.book118.com/768076100027006033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2024-09-11T01:52:46.589</cp:lastPrinted>
  <dcterms:created xsi:type="dcterms:W3CDTF">2024-09-10T17:52:46Z</dcterms:created>
  <dcterms:modified xsi:type="dcterms:W3CDTF">2024-09-10T17:52:48Z</dcterms:modified>
</cp:coreProperties>
</file>