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D038C5-69E9-4DA6-B1F6-F1ADD7A3B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3B2FC0-6879-4D0B-B8FD-19CA2F4AF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48DFBC-863D-45F9-B49E-77700043D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DD850C-5741-40DE-9816-FC63B9F13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870658-6A86-4F3D-AAE8-CB08B6EF3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62FD77-527A-44EB-9F48-22593A021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3043E5-EEA1-4F7A-9AAB-3A51C9D46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3EA19D-90E9-4CF3-ABCA-E9CFFDB29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0EBE51-7446-43BE-BDBD-CD1F62046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B2DBE2-3DBD-4E41-8772-C857CE1EF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7860A7-7A0C-4429-80D0-5E012FC6D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7613301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上呼吸道感染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病因与病理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定义与概述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91" b="289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416" r="2641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上呼吸道感染是指鼻、咽、喉等上呼吸道部位发生的感染性疾病，通常由病毒引起，少数由细菌引起。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上呼吸道感染主要通过飞沫传播，也可通过接触污染物体表面传播。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什么是上呼吸道感染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最常见的上呼吸道感染类型，通常由鼻病毒引起，表现为鼻塞、流涕、打喷嚏等症状。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普通感冒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流行性感冒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咽炎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4833" b="4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由流感病毒引起，具有高度传染性，症状包括高热、头痛、肌肉酸痛等。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咽部感染，通常由腺病毒或链球菌引起，表现为咽痛、咳嗽等症状。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上呼吸道感染的类型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鼻塞、流涕、打喷嚏、喉咙痛、咳嗽、发热等。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上呼吸道感染可能导致头痛、肌肉酸痛、乏力等症状。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1284" b="1128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44" b="2184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儿童和老年人等身体虚弱的人群可能会出现更严重的症状，如呼吸困难、食欲不振等。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上呼吸道感染的症状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病因与病理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https://d.book118.com/768076133015006027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2024-09-04T17:35:16.171</cp:lastPrinted>
  <dcterms:created xsi:type="dcterms:W3CDTF">2024-09-04T09:35:16Z</dcterms:created>
  <dcterms:modified xsi:type="dcterms:W3CDTF">2024-09-04T09:35:17Z</dcterms:modified>
</cp:coreProperties>
</file>