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F214A-32E8-4748-A404-53413B4E8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5B836-FEA6-4252-9B37-11CECBEE0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548E6-9C64-4949-A5D8-0943B39F4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01ACD-360D-451A-92AD-A2967BE7D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CD6790-68D1-489B-A07E-C32C31C56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B9933E-91BB-4CF4-85F4-0E5C2EADC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4A5B59-7014-485D-AC7B-697B64FC3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89F1F-C377-4EAB-8907-2F6E91F6D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41415-DD8A-4E7F-8042-E016DF10A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A1AAC-86F4-454E-B8D2-7AAFFC29C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31010-980B-4009-B0F4-DB05C746D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77046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EPC总承包项目中的安全管理与组织结构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安全管理体系建立与实施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组织结构设置与职责划分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在EPC总承包项目中，安全管理是确保项目顺利进行、保障人员和设备安全的关键环节。随着工程项目的规模不断扩大，技术难度和复杂性增加，安全管理面临的挑战也日益严峻。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安全管理的重要性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一个高效、合理的组织结构能够确保EPC总承包项目中的各项任务得到有序、协调的推进。通过明确各部门的职责和权限，促进信息流通和资源共享，有助于提高项目执行效率和质量。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组织结构的作用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安全管理方面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本次汇报将详细介绍EPC总承包项目中的安全管理体系建设、安全风险评估与控制、应急预案制定与实施等方面的内容。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组织结构方面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本次汇报将重点阐述EPC总承包项目中的组织结构设计原则、部门设置与职责划分、沟通协调机制等方面的内容。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EPC总承包项目是指由一家总承包商负责整个工程的设计（Engineering）、采购（Procurement）和施工（Construction）全过程，并对项目的质量、安全、进度和造价全面负责的一种项目管理模式。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EPC总承包模式具有责任主体明确、设计施工一体化、风险转移等特点，有利于项目的整体优化和资源的合理配置。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随着全球经济的不断发展和市场竞争的加剧，EPC总承包模式在工程建设领域的应用越来越广泛，逐渐成为一种主流的项目管理模式。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目前，EPC总承包模式在国内外许多大型基础设施和工业项目中得到广泛应用，如电力、石油化工、交通运输等领域。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发展趋势及现状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安全管理是EPC总承包项目管理的重要组成部分，通过有效的安全管理措施，可以保障项目人员的生命安全和身体健康。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确保项目顺利进行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安全管理对于确保项目的顺利进行具有重要意义，可以避免因安全事故导致的项目停工、延误等问题，保证项目的按计划推进。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对于EPC总承包商而言，良好的安全管理记录可以提升企业的声誉和竞争力，有利于企业在激烈的市场竞争中脱颖而出。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安全管理在EPC总承包项目中的重要性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安全管理体系建立与实施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安全方针与目标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明确项目安全管理的总体方向和要达到的目标。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安全组织结构与职责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设立安全管理机构，明确各级安全管理人员的职责和权限。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安全管理制度与流程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建立项目安全管理的规章制度和工作流程。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安全资源配置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根据项目需要，合理配置人力、物力和财力等安全资源。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安全管理体系框架设计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明确各级管理人员和操作人员的安全职责，形成全员参与的安全生产格局。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定期开展安全检查，及时发现和消除事故隐患。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对项目中的危险源进行辨识和评估，制定相应的防范措施。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建立应急管理机构，制定应急预案，提高项目应对突发事件的能力。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安全管理制度及流程制定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安全文化推广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安全培训与教育推广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通过宣传、培训等方式提高项目人员的安全意识。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定期组织应急演练，提高项目人员的应急处置能力。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对项目人员进行安全操作技能和安全知识的培训。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积极推广安全文化，营造关注安全、关爱生命的良好氛围。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组织结构设置与职责划分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负责制定公司战略和安全政策，审批重大安全事项，提供资源支持。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负责安全管理体系的建立和运行，制定安全管理制度和流程，监督项目安全执行情况。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提供安全技术、培训和咨询服务，协助项目解决安全问题。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总部层面组织结构设置及职责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https://d.book118.com/768077046075006031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2024-09-08T13:55:18.935</cp:lastPrinted>
  <dcterms:created xsi:type="dcterms:W3CDTF">2024-09-08T05:55:18Z</dcterms:created>
  <dcterms:modified xsi:type="dcterms:W3CDTF">2024-09-08T05:55:21Z</dcterms:modified>
</cp:coreProperties>
</file>