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E34A89-0D0B-48A5-A906-36A642148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AEACE6-7F86-4674-9D44-EB85E02E37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CFC0CB-FB95-488C-BD29-88EB23B89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F124F2-1767-40EE-B19B-183EFBE6A0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BC37E9-7839-4860-89F4-FA2C207EC2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4D8A2A-5815-4C29-A5F7-6D63570D0B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EBA973-2492-4669-93DE-14F7DAD1B5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A3F842-B6F1-436D-9A25-5313BA4849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B75F8C-7279-4EE7-8E83-C48779FEDD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7EFEE9-F62B-40A8-A3FC-2C097029F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F651E7-E0CE-4282-A05A-C86FA505C4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000470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人工智能在医疗保健中的应用-提升医疗质量与效率</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人工智能医学诊断：增强诊断准确性
 智能化医疗影像分析：加速疾病识别
 药物研发加速：缩短药物研发周期
 个性化医疗解决方案：提供精准治疗方案
 医疗机器人应用：辅助手术与康复
 远程医疗服务：扩展医疗服务范围
 医学研究与发现：推动医疗创新
 医疗保健数据分析：优化医疗资源分配</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人工智能医学诊断：增强诊断准确性</a:t>
            </a:r>
          </a:p>
        </p:txBody>
      </p:sp>
      <p:sp>
        <p:nvSpPr>
          <p:cNvPr id="3" name="Subtitle 2"/>
          <p:cNvSpPr>
            <a:spLocks noGrp="1"/>
          </p:cNvSpPr>
          <p:nvPr>
            <p:ph type="subTitle" idx="1"/>
          </p:nvPr>
        </p:nvSpPr>
        <p:spPr/>
        <p:txBody>
          <a:bodyPr/>
          <a:lstStyle/>
          <a:p>
            <a:r>
              <a:t>人工智能在医疗保健中的应用-提升医疗质量与效率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人工智能医学诊断：增强诊断准确性</a:t>
            </a:r>
          </a:p>
        </p:txBody>
      </p:sp>
      <p:sp>
        <p:nvSpPr>
          <p:cNvPr id="3" name="Text Placeholder 2"/>
          <p:cNvSpPr>
            <a:spLocks noGrp="1"/>
          </p:cNvSpPr>
          <p:nvPr>
            <p:ph type="body" idx="1"/>
          </p:nvPr>
        </p:nvSpPr>
        <p:spPr/>
        <p:txBody>
          <a:bodyPr/>
          <a:lstStyle/>
          <a:p>
            <a:r>
              <a:t>人工智能医学影像诊断</a:t>
            </a:r>
          </a:p>
        </p:txBody>
      </p:sp>
      <p:sp>
        <p:nvSpPr>
          <p:cNvPr id="4" name="Content Placeholder 3"/>
          <p:cNvSpPr>
            <a:spLocks noGrp="1"/>
          </p:cNvSpPr>
          <p:nvPr>
            <p:ph sz="half" idx="2"/>
          </p:nvPr>
        </p:nvSpPr>
        <p:spPr/>
        <p:txBody>
          <a:bodyPr/>
          <a:lstStyle/>
          <a:p>
            <a:r>
              <a:t>1. 诊疗路径优化：人工智能医学影像诊断可协助医师识别患者的病灶，生成详细的医学报告，优化患者的诊疗路径，缩短诊断时间，提高治疗效率。</a:t>
            </a:r>
          </a:p>
          <a:p>
            <a:r>
              <a:t>2. 诊断精准度提升：人工智能医学影像诊断系统可以通过对海量医学影像数据的分析和学习，建立复杂的诊断模型，提高诊断的准确性和灵敏度，减少误诊和漏诊的发生。</a:t>
            </a:r>
          </a:p>
          <a:p>
            <a:r>
              <a:t>3. 辅助临床决策：人工智能医学影像诊断系统可以对患者的医学影像数据进行综合分析，提出治疗建议，辅助医师做出更准确的临床决策，优化治疗方案，提高治疗效果。</a:t>
            </a:r>
          </a:p>
        </p:txBody>
      </p:sp>
      <p:sp>
        <p:nvSpPr>
          <p:cNvPr id="5" name="Text Placeholder 4"/>
          <p:cNvSpPr>
            <a:spLocks noGrp="1"/>
          </p:cNvSpPr>
          <p:nvPr>
            <p:ph type="body" idx="3"/>
          </p:nvPr>
        </p:nvSpPr>
        <p:spPr/>
        <p:txBody>
          <a:bodyPr/>
          <a:lstStyle/>
          <a:p>
            <a:r>
              <a:t>人工智能医学诊断辅助系统</a:t>
            </a:r>
          </a:p>
        </p:txBody>
      </p:sp>
      <p:sp>
        <p:nvSpPr>
          <p:cNvPr id="6" name="Content Placeholder 5"/>
          <p:cNvSpPr>
            <a:spLocks noGrp="1"/>
          </p:cNvSpPr>
          <p:nvPr>
            <p:ph sz="half" idx="4"/>
          </p:nvPr>
        </p:nvSpPr>
        <p:spPr/>
        <p:txBody>
          <a:bodyPr/>
          <a:lstStyle/>
          <a:p>
            <a:r>
              <a:t>1. 节约人力成本：人工智能医学诊断辅助系统可帮助放射科医师提高工作效率，节约人力成本，使医师能够将精力集中于更复杂的病例，为患者提供更优质的医疗服务。</a:t>
            </a:r>
          </a:p>
          <a:p>
            <a:r>
              <a:t>2. 提升医疗服务质量：人工智能医学诊断辅助系统可帮助医师提高诊断准确率，减少误诊和漏诊的发生，提高医疗服务质量，保障患者安全。</a:t>
            </a:r>
          </a:p>
          <a:p>
            <a:r>
              <a:t>3. 拓展医疗服务范围：人工智能医学诊断辅助系统可帮助基层医疗机构和偏远地区的患者获得更优质的医疗服务，拓展医疗服务范围，让更多患者受益。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智能化医疗影像分析：加速疾病识别</a:t>
            </a:r>
          </a:p>
        </p:txBody>
      </p:sp>
      <p:sp>
        <p:nvSpPr>
          <p:cNvPr id="3" name="Subtitle 2"/>
          <p:cNvSpPr>
            <a:spLocks noGrp="1"/>
          </p:cNvSpPr>
          <p:nvPr>
            <p:ph type="subTitle" idx="1"/>
          </p:nvPr>
        </p:nvSpPr>
        <p:spPr/>
        <p:txBody>
          <a:bodyPr/>
          <a:lstStyle/>
          <a:p>
            <a:r>
              <a:t>人工智能在医疗保健中的应用-提升医疗质量与效率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智能化医疗影像分析：加速疾病识别</a:t>
            </a:r>
          </a:p>
        </p:txBody>
      </p:sp>
      <p:sp>
        <p:nvSpPr>
          <p:cNvPr id="3" name="Text Placeholder 2"/>
          <p:cNvSpPr>
            <a:spLocks noGrp="1"/>
          </p:cNvSpPr>
          <p:nvPr>
            <p:ph type="body" idx="1"/>
          </p:nvPr>
        </p:nvSpPr>
        <p:spPr/>
        <p:txBody>
          <a:bodyPr/>
          <a:lstStyle/>
          <a:p>
            <a:r>
              <a:t>智能医疗影像分析技术优化疾病分类</a:t>
            </a:r>
          </a:p>
        </p:txBody>
      </p:sp>
      <p:sp>
        <p:nvSpPr>
          <p:cNvPr id="4" name="Content Placeholder 3"/>
          <p:cNvSpPr>
            <a:spLocks noGrp="1"/>
          </p:cNvSpPr>
          <p:nvPr>
            <p:ph sz="half" idx="2"/>
          </p:nvPr>
        </p:nvSpPr>
        <p:spPr/>
        <p:txBody>
          <a:bodyPr/>
          <a:lstStyle/>
          <a:p>
            <a:r>
              <a:t>1. 采用深度学习算法分析医学图像，提高疾病分类准确性：通过对大量医学图像进行训练，深度学习算法可以学习图像特征与疾病之间的关系，实现对疾病的准确分类。</a:t>
            </a:r>
          </a:p>
          <a:p>
            <a:r>
              <a:t>2. 结合多模态影像数据，提高疾病分类的全面性：智能医疗影像分析技术可以结合多种模态的影像数据，如CT、MRI、X射线等，进行综合分析，提高疾病分类的全面性。</a:t>
            </a:r>
          </a:p>
          <a:p>
            <a:r>
              <a:t>3. 利用人工智能技术，实现实时疾病分类：智能医疗影像分析技术可以利用人工智能技术，实现对医学图像的实时分析，以便医生能够在短时间内做出准确的诊断。</a:t>
            </a:r>
          </a:p>
        </p:txBody>
      </p:sp>
      <p:sp>
        <p:nvSpPr>
          <p:cNvPr id="5" name="Text Placeholder 4"/>
          <p:cNvSpPr>
            <a:spLocks noGrp="1"/>
          </p:cNvSpPr>
          <p:nvPr>
            <p:ph type="body" idx="3"/>
          </p:nvPr>
        </p:nvSpPr>
        <p:spPr/>
        <p:txBody>
          <a:bodyPr/>
          <a:lstStyle/>
          <a:p>
            <a:r>
              <a:t>智能医疗影像分析技术辅助治疗决策</a:t>
            </a:r>
          </a:p>
        </p:txBody>
      </p:sp>
      <p:sp>
        <p:nvSpPr>
          <p:cNvPr id="6" name="Content Placeholder 5"/>
          <p:cNvSpPr>
            <a:spLocks noGrp="1"/>
          </p:cNvSpPr>
          <p:nvPr>
            <p:ph sz="half" idx="4"/>
          </p:nvPr>
        </p:nvSpPr>
        <p:spPr/>
        <p:txBody>
          <a:bodyPr/>
          <a:lstStyle/>
          <a:p>
            <a:r>
              <a:t>1. 利用人工智能技术，分析医学图像，辅助治疗决策：智能医疗影像分析技术可以对医学图像进行分析，识别出疾病的特征，辅助医生做出治疗决策。</a:t>
            </a:r>
          </a:p>
          <a:p>
            <a:r>
              <a:t>2. 结合患者的病情和病史，提供个性化的治疗方案：智能医疗影像分析技术可以结合患者的病情和病史，提供个性化的治疗方案，提高治疗的有效性。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药物研发加速：缩短药物研发周期</a:t>
            </a:r>
          </a:p>
        </p:txBody>
      </p:sp>
      <p:sp>
        <p:nvSpPr>
          <p:cNvPr id="3" name="Subtitle 2"/>
          <p:cNvSpPr>
            <a:spLocks noGrp="1"/>
          </p:cNvSpPr>
          <p:nvPr>
            <p:ph type="subTitle" idx="1"/>
          </p:nvPr>
        </p:nvSpPr>
        <p:spPr/>
        <p:txBody>
          <a:bodyPr/>
          <a:lstStyle/>
          <a:p>
            <a:r>
              <a:t>人工智能在医疗保健中的应用-提升医疗质量与效率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药物研发加速：缩短药物研发周期</a:t>
            </a:r>
          </a:p>
        </p:txBody>
      </p:sp>
      <p:sp>
        <p:nvSpPr>
          <p:cNvPr id="3" name="Text Placeholder 2"/>
          <p:cNvSpPr>
            <a:spLocks noGrp="1"/>
          </p:cNvSpPr>
          <p:nvPr>
            <p:ph type="body" idx="1"/>
          </p:nvPr>
        </p:nvSpPr>
        <p:spPr/>
        <p:txBody>
          <a:bodyPr/>
          <a:lstStyle/>
          <a:p>
            <a:r>
              <a:t>药物研发加速：缩短药物研发周期</a:t>
            </a:r>
          </a:p>
        </p:txBody>
      </p:sp>
      <p:sp>
        <p:nvSpPr>
          <p:cNvPr id="4" name="Content Placeholder 3"/>
          <p:cNvSpPr>
            <a:spLocks noGrp="1"/>
          </p:cNvSpPr>
          <p:nvPr>
            <p:ph sz="half" idx="2"/>
          </p:nvPr>
        </p:nvSpPr>
        <p:spPr/>
        <p:txBody>
          <a:bodyPr/>
          <a:lstStyle/>
          <a:p>
            <a:r>
              <a:t>1. 人工智能(AI)在药物研发的各个阶段发挥着重要作用，包括药物发现、药物设计、临床试验和药物上市后监测。</a:t>
            </a:r>
          </a:p>
          <a:p>
            <a:r>
              <a:t>2. AI可用于分析大量数据，帮助发现新的药物靶点和治疗方法，从而加速药物研发过程。</a:t>
            </a:r>
          </a:p>
          <a:p>
            <a:r>
              <a:t>3. AI还可以用于优化药物设计，提高药物的有效性、安全性，缩短药物研发周期。</a:t>
            </a:r>
          </a:p>
        </p:txBody>
      </p:sp>
      <p:sp>
        <p:nvSpPr>
          <p:cNvPr id="5" name="Text Placeholder 4"/>
          <p:cNvSpPr>
            <a:spLocks noGrp="1"/>
          </p:cNvSpPr>
          <p:nvPr>
            <p:ph type="body" idx="3"/>
          </p:nvPr>
        </p:nvSpPr>
        <p:spPr/>
        <p:txBody>
          <a:bodyPr/>
          <a:lstStyle/>
          <a:p>
            <a:r>
              <a:t>药物上市时间预测</a:t>
            </a:r>
          </a:p>
        </p:txBody>
      </p:sp>
      <p:sp>
        <p:nvSpPr>
          <p:cNvPr id="6" name="Content Placeholder 5"/>
          <p:cNvSpPr>
            <a:spLocks noGrp="1"/>
          </p:cNvSpPr>
          <p:nvPr>
            <p:ph sz="half" idx="4"/>
          </p:nvPr>
        </p:nvSpPr>
        <p:spPr/>
        <p:txBody>
          <a:bodyPr/>
          <a:lstStyle/>
          <a:p>
            <a:r>
              <a:t>1. AI技术可以帮助预测新药物的上市时间，这对于药物研发具有重要意义。</a:t>
            </a:r>
          </a:p>
          <a:p>
            <a:r>
              <a:t>2. AI模型可以综合考虑多种因素，包括药物的研发阶段、临床试验结果、监管部门的审批速度等，从而做出准确的预测。</a:t>
            </a:r>
          </a:p>
          <a:p>
            <a:r>
              <a:t>3. 药物上市时间预测可以帮助制药公司制定合理的研发计划，并做出相应的投资决策。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药物研发加速：缩短药物研发周期</a:t>
            </a:r>
          </a:p>
        </p:txBody>
      </p:sp>
      <p:sp>
        <p:nvSpPr>
          <p:cNvPr id="3" name="Text Placeholder 2"/>
          <p:cNvSpPr>
            <a:spLocks noGrp="1"/>
          </p:cNvSpPr>
          <p:nvPr>
            <p:ph type="body" idx="1"/>
          </p:nvPr>
        </p:nvSpPr>
        <p:spPr/>
        <p:txBody>
          <a:bodyPr/>
          <a:lstStyle/>
          <a:p>
            <a:r>
              <a:t>临床试验设计</a:t>
            </a:r>
          </a:p>
        </p:txBody>
      </p:sp>
      <p:sp>
        <p:nvSpPr>
          <p:cNvPr id="4" name="Content Placeholder 3"/>
          <p:cNvSpPr>
            <a:spLocks noGrp="1"/>
          </p:cNvSpPr>
          <p:nvPr>
            <p:ph sz="half" idx="2"/>
          </p:nvPr>
        </p:nvSpPr>
        <p:spPr/>
        <p:txBody>
          <a:bodyPr/>
          <a:lstStyle/>
          <a:p>
            <a:r>
              <a:t>1. AI技术可以帮助设计临床试验方案，以优化试验的效率和可行性。</a:t>
            </a:r>
          </a:p>
          <a:p>
            <a:r>
              <a:t>2. AI算法可以分析患者数据和历史试验结果，来确定最佳的试验设计，包括试验规模、入选标准、治疗方案等。</a:t>
            </a:r>
          </a:p>
          <a:p>
            <a:r>
              <a:t>3. AI辅助临床试验设计可以提高试验的质量和效率，并降低药物研发的成本。</a:t>
            </a:r>
          </a:p>
        </p:txBody>
      </p:sp>
      <p:sp>
        <p:nvSpPr>
          <p:cNvPr id="5" name="Text Placeholder 4"/>
          <p:cNvSpPr>
            <a:spLocks noGrp="1"/>
          </p:cNvSpPr>
          <p:nvPr>
            <p:ph type="body" idx="3"/>
          </p:nvPr>
        </p:nvSpPr>
        <p:spPr/>
        <p:txBody>
          <a:bodyPr/>
          <a:lstStyle/>
          <a:p>
            <a:r>
              <a:t>药物不良反应预测</a:t>
            </a:r>
          </a:p>
        </p:txBody>
      </p:sp>
      <p:sp>
        <p:nvSpPr>
          <p:cNvPr id="6" name="Content Placeholder 5"/>
          <p:cNvSpPr>
            <a:spLocks noGrp="1"/>
          </p:cNvSpPr>
          <p:nvPr>
            <p:ph sz="half" idx="4"/>
          </p:nvPr>
        </p:nvSpPr>
        <p:spPr/>
        <p:txBody>
          <a:bodyPr/>
          <a:lstStyle/>
          <a:p>
            <a:r>
              <a:t>1. AI技术可以帮助预测药物的不良反应，这对于保障患者安全具有重要意义。</a:t>
            </a:r>
          </a:p>
          <a:p>
            <a:r>
              <a:t>2. AI模型可以分析药物结构、动物试验结果和临床试验数据，来识别潜在的不良反应。</a:t>
            </a:r>
          </a:p>
          <a:p>
            <a:r>
              <a:t>3. 药物不良反应预测可以帮助制药公司在药物上市前发现潜在的风险，并采取相应的措施来降低风险。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药物研发加速：缩短药物研发周期</a:t>
            </a:r>
          </a:p>
        </p:txBody>
      </p:sp>
      <p:sp>
        <p:nvSpPr>
          <p:cNvPr id="3" name="Content Placeholder 2"/>
          <p:cNvSpPr>
            <a:spLocks noGrp="1"/>
          </p:cNvSpPr>
          <p:nvPr>
            <p:ph sz="half" idx="2"/>
          </p:nvPr>
        </p:nvSpPr>
        <p:spPr/>
        <p:txBody>
          <a:bodyPr/>
          <a:lstStyle/>
          <a:p>
            <a:r>
              <a:t>1. AI技术可以帮助优化药物剂量，以提高药物的疗效和安全性。</a:t>
            </a:r>
          </a:p>
          <a:p>
            <a:r>
              <a:t>2. AI算法可以根据患者的个体差异，包括年龄、体重、基因型等，来确定最佳的药物剂量。</a:t>
            </a:r>
          </a:p>
          <a:p>
            <a:r>
              <a:t>3. 药物剂量优化可以提高药物的治疗效果，并降低药物的不良反应风险。</a:t>
            </a:r>
          </a:p>
        </p:txBody>
      </p:sp>
      <p:sp>
        <p:nvSpPr>
          <p:cNvPr id="4" name="Text Placeholder 3"/>
          <p:cNvSpPr>
            <a:spLocks noGrp="1"/>
          </p:cNvSpPr>
          <p:nvPr>
            <p:ph type="body" idx="3"/>
          </p:nvPr>
        </p:nvSpPr>
        <p:spPr/>
        <p:txBody>
          <a:bodyPr/>
          <a:lstStyle/>
          <a:p>
            <a:r>
              <a:t>药物组合优化</a:t>
            </a:r>
          </a:p>
        </p:txBody>
      </p:sp>
      <p:sp>
        <p:nvSpPr>
          <p:cNvPr id="5" name="Content Placeholder 4"/>
          <p:cNvSpPr>
            <a:spLocks noGrp="1"/>
          </p:cNvSpPr>
          <p:nvPr>
            <p:ph sz="half" idx="4"/>
          </p:nvPr>
        </p:nvSpPr>
        <p:spPr/>
        <p:txBody>
          <a:bodyPr/>
          <a:lstStyle/>
          <a:p>
            <a:r>
              <a:t>1. AI技术可以帮助优化药物组合，以提高治疗效果和降低药物成本。</a:t>
            </a:r>
          </a:p>
          <a:p>
            <a:r>
              <a:t>2. AI算法可以分析多种药物的相互作用，来确定最佳的药物组合。</a:t>
            </a:r>
          </a:p>
        </p:txBody>
      </p:sp>
      <p:sp>
        <p:nvSpPr>
          <p:cNvPr id="6" name="Text Placeholder 5"/>
          <p:cNvSpPr>
            <a:spLocks noGrp="1"/>
          </p:cNvSpPr>
          <p:nvPr>
            <p:ph type="body" idx="1"/>
          </p:nvPr>
        </p:nvSpPr>
        <p:spPr/>
        <p:txBody>
          <a:bodyPr/>
          <a:lstStyle/>
          <a:p>
            <a:r>
              <a:t>药物剂量优化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个性化医疗解决方案：提供精准治疗方案</a:t>
            </a:r>
          </a:p>
        </p:txBody>
      </p:sp>
      <p:sp>
        <p:nvSpPr>
          <p:cNvPr id="3" name="Subtitle 2"/>
          <p:cNvSpPr>
            <a:spLocks noGrp="1"/>
          </p:cNvSpPr>
          <p:nvPr>
            <p:ph type="subTitle" idx="1"/>
          </p:nvPr>
        </p:nvSpPr>
        <p:spPr/>
        <p:txBody>
          <a:bodyPr/>
          <a:lstStyle/>
          <a:p>
            <a:r>
              <a:t>人工智能在医疗保健中的应用-提升医疗质量与效率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个性化医疗解决方案：提供精准治疗方案</a:t>
            </a:r>
          </a:p>
        </p:txBody>
      </p:sp>
      <p:sp>
        <p:nvSpPr>
          <p:cNvPr id="3" name="Text Placeholder 2"/>
          <p:cNvSpPr>
            <a:spLocks noGrp="1"/>
          </p:cNvSpPr>
          <p:nvPr>
            <p:ph type="body" idx="1"/>
          </p:nvPr>
        </p:nvSpPr>
        <p:spPr/>
        <p:txBody>
          <a:bodyPr/>
          <a:lstStyle/>
          <a:p>
            <a:r>
              <a:t>基因组测序与分析</a:t>
            </a:r>
          </a:p>
        </p:txBody>
      </p:sp>
      <p:sp>
        <p:nvSpPr>
          <p:cNvPr id="4" name="Content Placeholder 3"/>
          <p:cNvSpPr>
            <a:spLocks noGrp="1"/>
          </p:cNvSpPr>
          <p:nvPr>
            <p:ph sz="half" idx="2"/>
          </p:nvPr>
        </p:nvSpPr>
        <p:spPr/>
        <p:txBody>
          <a:bodyPr/>
          <a:lstStyle/>
          <a:p>
            <a:r>
              <a:t>1. 通过基因组测序技术，医生可以准确识别人群中个体病患的基因变异，并将其与疾病风险或治疗反应相关联，从而实现更加精准的诊断和治疗。</a:t>
            </a:r>
          </a:p>
          <a:p>
            <a:r>
              <a:t>2. 基因组测序还可以帮助医生确定哪些患者可能对某些药物产生过敏反应或不良反应，从而避免不必要的副作用和医疗风险。</a:t>
            </a:r>
          </a:p>
          <a:p>
            <a:r>
              <a:t>3. 随着基因组测序成本不断降低，这项技术正在快速普及，并逐步成为医疗保健领域必不可少的基础工具。</a:t>
            </a:r>
          </a:p>
        </p:txBody>
      </p:sp>
      <p:sp>
        <p:nvSpPr>
          <p:cNvPr id="5" name="Text Placeholder 4"/>
          <p:cNvSpPr>
            <a:spLocks noGrp="1"/>
          </p:cNvSpPr>
          <p:nvPr>
            <p:ph type="body" idx="3"/>
          </p:nvPr>
        </p:nvSpPr>
        <p:spPr/>
        <p:txBody>
          <a:bodyPr/>
          <a:lstStyle/>
          <a:p>
            <a:r>
              <a:t>精准治疗策略</a:t>
            </a:r>
          </a:p>
        </p:txBody>
      </p:sp>
      <p:sp>
        <p:nvSpPr>
          <p:cNvPr id="6" name="Content Placeholder 5"/>
          <p:cNvSpPr>
            <a:spLocks noGrp="1"/>
          </p:cNvSpPr>
          <p:nvPr>
            <p:ph sz="half" idx="4"/>
          </p:nvPr>
        </p:nvSpPr>
        <p:spPr/>
        <p:txBody>
          <a:bodyPr/>
          <a:lstStyle/>
          <a:p>
            <a:r>
              <a:t>1. 基于基因组测序结果，医生可以根据个体患者的基因特征制定精准的治疗方案，从而实现更有效的治疗效果和更低的副作用。</a:t>
            </a:r>
          </a:p>
          <a:p>
            <a:r>
              <a:t>2. 精准治疗策略不仅适用于癌症等复杂疾病，也适用于糖尿病、高血压等常见慢性疾病。</a:t>
            </a:r>
          </a:p>
          <a:p>
            <a:r>
              <a:t>3. 精准治疗的实施需要多学科团队的紧密配合，包括基因组学家、临床医生、药剂师和护士等。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个性化医疗解决方案：提供精准治疗方案</a:t>
            </a:r>
          </a:p>
        </p:txBody>
      </p:sp>
      <p:sp>
        <p:nvSpPr>
          <p:cNvPr id="3" name="Text Placeholder 2"/>
          <p:cNvSpPr>
            <a:spLocks noGrp="1"/>
          </p:cNvSpPr>
          <p:nvPr>
            <p:ph type="body" idx="1"/>
          </p:nvPr>
        </p:nvSpPr>
        <p:spPr/>
        <p:txBody>
          <a:bodyPr/>
          <a:lstStyle/>
          <a:p>
            <a:r>
              <a:t>药物研发与发现</a:t>
            </a:r>
          </a:p>
        </p:txBody>
      </p:sp>
      <p:sp>
        <p:nvSpPr>
          <p:cNvPr id="4" name="Content Placeholder 3"/>
          <p:cNvSpPr>
            <a:spLocks noGrp="1"/>
          </p:cNvSpPr>
          <p:nvPr>
            <p:ph sz="half" idx="2"/>
          </p:nvPr>
        </p:nvSpPr>
        <p:spPr/>
        <p:txBody>
          <a:bodyPr/>
          <a:lstStyle/>
          <a:p>
            <a:r>
              <a:t>1. 人工智能可以帮助科学家更有效地筛选和设计新药，从而缩短药物研发的周期和成本。</a:t>
            </a:r>
          </a:p>
          <a:p>
            <a:r>
              <a:t>2. 人工智能还能帮助科学家预测新药的疗效和安全性，从而降低药物研发失败的风险。</a:t>
            </a:r>
          </a:p>
          <a:p>
            <a:r>
              <a:t>3. 人工智能正在成为药物研发领域必不可少的工具，并有望为患者带来更多安全有效的治疗方案。</a:t>
            </a:r>
          </a:p>
        </p:txBody>
      </p:sp>
      <p:sp>
        <p:nvSpPr>
          <p:cNvPr id="5" name="Text Placeholder 4"/>
          <p:cNvSpPr>
            <a:spLocks noGrp="1"/>
          </p:cNvSpPr>
          <p:nvPr>
            <p:ph type="body" idx="3"/>
          </p:nvPr>
        </p:nvSpPr>
        <p:spPr/>
        <p:txBody>
          <a:bodyPr/>
          <a:lstStyle/>
          <a:p>
            <a:r>
              <a:t>智能医疗设备与传感器</a:t>
            </a:r>
          </a:p>
        </p:txBody>
      </p:sp>
      <p:sp>
        <p:nvSpPr>
          <p:cNvPr id="6" name="Content Placeholder 5"/>
          <p:cNvSpPr>
            <a:spLocks noGrp="1"/>
          </p:cNvSpPr>
          <p:nvPr>
            <p:ph sz="half" idx="4"/>
          </p:nvPr>
        </p:nvSpPr>
        <p:spPr/>
        <p:txBody>
          <a:bodyPr/>
          <a:lstStyle/>
          <a:p>
            <a:r>
              <a:t>1. 智能医疗设备与传感器可以实时监测患者的生命体征和健康状况，并将其数据传输至云端进行分析，从而实现更有效的疾病预防和治疗。</a:t>
            </a:r>
          </a:p>
          <a:p>
            <a:r>
              <a:t>2. 智能医疗设备与传感器还能帮助患者在家中或社区中接受医疗服务，从而减少医院的负担和降低医疗成本。</a:t>
            </a:r>
          </a:p>
          <a:p>
            <a:r>
              <a:t>3. 随着物联网和人工智能技术的不断发展，智能医疗设备与传感器正在快速普及，并有望彻底改变医疗保健的格局。</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个性化医疗解决方案：提供精准治疗方案</a:t>
            </a:r>
          </a:p>
        </p:txBody>
      </p:sp>
      <p:sp>
        <p:nvSpPr>
          <p:cNvPr id="3" name="Text Placeholder 2"/>
          <p:cNvSpPr>
            <a:spLocks noGrp="1"/>
          </p:cNvSpPr>
          <p:nvPr>
            <p:ph type="body" idx="1"/>
          </p:nvPr>
        </p:nvSpPr>
        <p:spPr/>
        <p:txBody>
          <a:bodyPr/>
          <a:lstStyle/>
          <a:p>
            <a:r>
              <a:t>人工智能辅助诊断</a:t>
            </a:r>
          </a:p>
        </p:txBody>
      </p:sp>
      <p:sp>
        <p:nvSpPr>
          <p:cNvPr id="4" name="Content Placeholder 3"/>
          <p:cNvSpPr>
            <a:spLocks noGrp="1"/>
          </p:cNvSpPr>
          <p:nvPr>
            <p:ph sz="half" idx="2"/>
          </p:nvPr>
        </p:nvSpPr>
        <p:spPr/>
        <p:txBody>
          <a:bodyPr/>
          <a:lstStyle/>
          <a:p>
            <a:r>
              <a:t>1. 人工智能可以辅助医生诊断疾病，其准确性与人类医生相当，甚至在某些情况下优于人类医生。</a:t>
            </a:r>
          </a:p>
          <a:p>
            <a:r>
              <a:t>2. 人工智能辅助诊断可以在短时间内分析大量医疗数据，并给出诊断结果，从而提高诊断效率和准确性。</a:t>
            </a:r>
          </a:p>
          <a:p>
            <a:r>
              <a:t>3. 人工智能辅助诊断还可以帮助医生发现新的疾病模式和诊断方法，从而推动医疗保健领域的发展。</a:t>
            </a:r>
          </a:p>
        </p:txBody>
      </p:sp>
      <p:sp>
        <p:nvSpPr>
          <p:cNvPr id="5" name="Text Placeholder 4"/>
          <p:cNvSpPr>
            <a:spLocks noGrp="1"/>
          </p:cNvSpPr>
          <p:nvPr>
            <p:ph type="body" idx="3"/>
          </p:nvPr>
        </p:nvSpPr>
        <p:spPr/>
        <p:txBody>
          <a:bodyPr/>
          <a:lstStyle/>
          <a:p>
            <a:r>
              <a:t>个性化健康管理</a:t>
            </a:r>
          </a:p>
        </p:txBody>
      </p:sp>
      <p:sp>
        <p:nvSpPr>
          <p:cNvPr id="6" name="Content Placeholder 5"/>
          <p:cNvSpPr>
            <a:spLocks noGrp="1"/>
          </p:cNvSpPr>
          <p:nvPr>
            <p:ph sz="half" idx="4"/>
          </p:nvPr>
        </p:nvSpPr>
        <p:spPr/>
        <p:txBody>
          <a:bodyPr/>
          <a:lstStyle/>
          <a:p>
            <a:r>
              <a:t>1. 基于人工智能和大数据技术，医生可以为个体患者制定个性化的健康管理计划，从而帮助患者预防疾病、改善健康状况和延长寿命。</a:t>
            </a:r>
          </a:p>
          <a:p>
            <a:r>
              <a:t>2. 个性化健康管理计划通常包括饮食、运动、睡眠、压力管理和医疗保健等方面的内容，并根据个体患者的基因特征、生活方式和健康状况进行调整。</a:t>
            </a:r>
          </a:p>
          <a:p>
            <a:r>
              <a:t>3. 个性化健康管理正在成为医疗保健领域的新趋势，并有望帮助人们实现更健康、更长寿的生活。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https://d.book118.com/768100047012006035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人工智能医学诊断：增强诊断准确性</vt:lpstr>
      <vt:lpstr> 人工智能医学诊断：增强诊断准确性</vt:lpstr>
      <vt:lpstr> 智能化医疗影像分析：加速疾病识别</vt:lpstr>
      <vt:lpstr> 智能化医疗影像分析：加速疾病识别</vt:lpstr>
      <vt:lpstr> 药物研发加速：缩短药物研发周期</vt:lpstr>
      <vt:lpstr> 药物研发加速：缩短药物研发周期</vt:lpstr>
      <vt:lpstr> 药物研发加速：缩短药物研发周期</vt:lpstr>
      <vt:lpstr> 药物研发加速：缩短药物研发周期</vt:lpstr>
      <vt:lpstr> 个性化医疗解决方案：提供精准治疗方案</vt:lpstr>
      <vt:lpstr> 个性化医疗解决方案：提供精准治疗方案</vt:lpstr>
      <vt:lpstr> 个性化医疗解决方案：提供精准治疗方案</vt:lpstr>
      <vt:lpstr> 个性化医疗解决方案：提供精准治疗方案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2024-09-13T17:52:21.921</cp:lastPrinted>
  <dcterms:created xsi:type="dcterms:W3CDTF">2024-09-13T09:52:21Z</dcterms:created>
  <dcterms:modified xsi:type="dcterms:W3CDTF">2024-09-13T09:52:23Z</dcterms:modified>
</cp:coreProperties>
</file>