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ADA597-568D-4FDF-AC1E-C51955E78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428417-F309-42D2-80F1-9C7BF4065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C40613-4065-4ACA-A3AF-15C8ABE06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CFE078-DA37-43C2-8B4F-99312F37F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10BEDD-364D-459C-84F4-C996CD061D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6571DE-DE65-4859-931D-B02E6911F7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1547C0-4C8A-4117-84C5-C50FFAF2BF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C0D748-6E71-4872-A2AB-2919A52CD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4EC150-B206-4C2A-8E3B-3F253F42F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8F85A-CF57-4C47-A99B-9E2904448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D50B01-6A38-493A-97E7-0B020EEE6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006600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2023全面解读新时代中国网络法治建设</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新时代中国网络法治建设概述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2023年中国网络法治建设的现状与进展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新时代中国网络法治建设的挑战与问题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新时代中国网络法治建设的对策与建议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778" b="97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随着互联网的普及和技术的不断进步，网络已经成为人们生活中不可或缺的一部分，网络法治建设也显得尤为重要。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法治建设需求迫切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随着网络应用的广泛普及，网络犯罪、网络侵权等问题也日益突出，加强网络法治建设是保障网络安全、维护社会稳定的必要手段。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推动数字经济发展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数字经济已经成为中国经济发展的重要引擎，加强网络法治建设有助于规范数字经济发展，促进经济高质量发展。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本报告旨在全面解读新时代中国网络法治建设的现状、挑战与未来发展趋势，为政府、企业和个人提供有针对性的参考和建议。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本报告将围绕网络法律法规、网络监管、网络安全、网络犯罪等方面展开深入分析和研究，涉及政府、企业、个人等多个层面。同时，报告还将结合国际经验和中国实际，提出具有可操作性的政策建议。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新时代中国网络法治建设概述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50" b="82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网络法治建设是指通过制定、完善和实施网络法律法规，调整网络社会关系，维护网络空间秩序，保障网络主体权益的一系列活动。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网络法治建设涉及网络立法、网络执法、网络司法、网络守法等多个方面，贯穿网络安全、网络数据、个人信息保护、网络犯罪治理等各个领域。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网络法治建设的内涵与外延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外延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内涵</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坚持以人民为中心</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新时代中国网络法治建设始终坚持以人民为中心的发展思想，切实保障人民群众的合法权益，让人民群众在网络安全和信息化发展中有更多获得感、幸福感、安全感。</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统筹发展和安全</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新时代中国网络法治建设坚持统筹发展和安全，以安全保发展、以发展促安全，推动网络安全和信息化同步规划、同步建设、同步使用。</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强化国际合作</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新时代中国网络法治建设坚持强化国际合作，积极参与全球互联网治理体系变革，推动构建网络空间命运共同体。</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依法治网</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新时代中国网络法治建设坚持依法治网，加强网络立法，完善网络法律法规体系，推动网络空间治理法治化。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新时代中国网络法治建设的特色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维护国家安全</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网络法治建设是维护国家安全的重要保障，通过依法治理网络空间，可以防范和打击网络犯罪活动，维护国家政治安全、经济安全和社会稳定。</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网络法治建设是推动经济社会发展的重要支撑，通过规范网络市场秩序、保护知识产权等措施，可以促进数字经济健康发展，推动经济转型升级。</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网络法治建设是保障公民权益的有效手段，通过完善个人信息保护制度、加强网络安全监管等措施，可以切实保障人民群众的合法权益不受侵犯。</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网络法治建设是推动全球互联网治理体系变革的重要力量，通过积极参与国际规则制定和合作治理等活动，可以促进全球互联网治理体系的公正合理和有效运行。</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促进经济社会发展</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保障公民权益</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推动全球互联网治理体系变革</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网络法治建设的重要性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2023年中国网络法治建设的现状与进展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数据安全法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为应对数据泄露、数据滥用等风险，我国制定了《数据安全法》，确立了数据分类分级保护制度，规范了数据处理活动。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网络安全法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我国已出台《网络安全法》，为网络安全提供了基本的法律保障，明确了网络运营者的安全保护义务，完善了网络安全监管体制。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个人信息保护法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为保护个人信息安全，我国颁布了《个人信息保护法》，明确了个人信息的范围和处理规则，赋予了个人对其信息的知情权、决定权等权利。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7292" r="7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042" r="170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792" r="13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立法层面的现状与进展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我国加强对网络违法行为的打击力度，依法惩处了一批涉及网络攻击、网络诈骗、侵犯公民个人信息等违法犯罪行为。</a:t>
            </a:r>
          </a:p>
        </p:txBody>
      </p:sp>
      <p:pic>
        <p:nvPicPr>
          <p:cNvPr id="6" name="Picture 6"/>
          <p:cNvPicPr>
            <a:picLocks noChangeAspect="1"/>
          </p:cNvPicPr>
          <p:nvPr/>
        </p:nvPicPr>
        <p:blipFill>
          <a:blip r:embed="rId2"/>
          <a:srcRect l="2083" r="2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严格执法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各级网信部门加强对网络平台的监管，督促其履行主体责任，对违法违规信息及时采取处置措施。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强化监管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667" r="13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政府、企业、社会组织和公众共同参与网络治理，形成了多元共治、齐抓共管的良好局面。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社会共治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执法层面的现状与进展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加强审判工作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各级法院依法审理了一批涉及网络犯罪的大案要案，有力地震慑了犯罪分子。</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推进网络司法公开</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法院积极推进审判流程公开、裁判文书公开、执行信息公开三大平台建设，提高了网络司法的透明度和公信力。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完善司法解释</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最高人民法院和最高人民检察院出台了一系列涉及网络犯罪的司法解释，为打击网络犯罪提供了有力法律武器。</a:t>
            </a:r>
          </a:p>
        </p:txBody>
      </p:sp>
      <p:pic>
        <p:nvPicPr>
          <p:cNvPr id="10" name="Picture 10"/>
          <p:cNvPicPr>
            <a:picLocks noChangeAspect="1"/>
          </p:cNvPicPr>
          <p:nvPr/>
        </p:nvPicPr>
        <p:blipFill>
          <a:blip r:embed="rId2"/>
          <a:srcRect l="5042" r="50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司法层面的现状与进展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https://d.book118.com/768100066007006032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2024-09-09T06:31:30.193</cp:lastPrinted>
  <dcterms:created xsi:type="dcterms:W3CDTF">2024-09-08T22:31:30Z</dcterms:created>
  <dcterms:modified xsi:type="dcterms:W3CDTF">2024-09-08T22:31:32Z</dcterms:modified>
</cp:coreProperties>
</file>