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2A99B-A051-4118-9727-B0CEDD63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C2AAF-271C-44FD-856B-3F79B6E8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DEA8F-09A1-488E-8A2E-3A5EBF9C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EF960-458E-4D79-9AEF-05B033273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4F913-3598-4EC2-A286-62DD7B48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E3CC4-E98A-4CDD-B72D-39E9B6A82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6631A-05A3-4AE4-A593-E9C29060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3925-5B19-4C2F-9405-73083C3D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44988-EE80-4DF6-965E-1F0AD385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F8967-5124-4365-B10D-5E7BDE481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5EE98-D305-4B64-A388-3FFA9179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1033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老年人的疾病护理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老年人的常见疾病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疾病对老年人的影响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老年人的疾病护理方法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护理人员的角色和责任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老年人的常见疾病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641" r="96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心脑血管疾病是老年人最常见的疾病之一，包括冠心病、心肌梗死、脑梗塞等。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血管逐渐硬化，血液中的胆固醇和甘油三酯等物质容易沉积在血管壁上，形成斑块，导致血管狭窄或堵塞，引发心脑血管疾病。这些疾病可能导致胸痛、呼吸困难、肢体无力等症状，严重影响老年人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糖尿病是老年人常见的慢性疾病之一，与生活方式和遗传因素有关。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会导致血糖升高，长期高血糖状态会损害身体多个器官，如肾脏、眼睛、神经系统等。老年人糖尿病的症状可能不典型，如乏力、视力模糊、肢体麻木等。控制饮食、适度运动和药物治疗是糖尿病管理的重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关节炎是老年人常见的关节疾病，表现为关节疼痛、僵硬和活动受限。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关节炎可能与长期劳损、肥胖、关节退行性变等因素有关。老年人的关节炎常常影响膝关节、髋关节等负重关节，导致行走困难、关节畸形等症状。药物治疗、物理治疗和关节保护是关节炎治疗的主要方法。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肺部疾病也是老年人常见的疾病之一，如慢性阻塞性肺病（COPD）、肺癌等。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肺部疾病可能导致呼吸困难、咳嗽、咳痰等症状。吸烟是老年人肺部疾病的主要危险因素之一，因此戒烟是预防和治疗肺部疾病的重要措施。此外，长期吸入空气污染物也可能对肺部健康造成影响。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67" r="10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癌症是老年人常见的恶性疾病之一，与年龄、遗传和生活方式等因素有关。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老年人常见的癌症包括肺癌、结直肠癌、乳腺癌等。癌症可能导致局部肿块、疼痛、消瘦等症状，严重时可能危及生命。早期发现和治疗对于提高癌症的治愈率和生存率至关重要。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疾病对老年人的影响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73" b="20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身体机能下降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随着年龄的增长，老年人的身体机能逐渐下降，对疾病的抵抗力减弱，容易感染疾病。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慢性疾病多发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老年人容易患上慢性疾病，如高血压、糖尿病、关节炎等，这些疾病会影响老年人的生活质量和健康状况。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恢复期延长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老年人患病后恢复期较长，需要更多的休息和护理，对医疗资源和家庭负担造成一定压力。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疾病会给老年人带来心理压力，导致焦虑和抑郁等情绪问题，影响生活质量。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对治疗的抵触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患病老年人可能会感到孤独，与社会的联系减少，缺乏情感支持。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部分老年人可能对治疗产生恐惧或抵触情绪，影响治疗的依从性和效果。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疾病可能导致老年人活动受限，影响其日常生活和社交能力。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33" b="1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疾病可能引发老年人的睡眠问题，如失眠、夜间醒来等，影响其生活质量。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慢性疾病或手术后，老年人可能会感到疼痛或不适，对其生活质量造成负面影响。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https://d.book118.com/768101033031006033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2024-09-11T02:30:39.496</cp:lastPrinted>
  <dcterms:created xsi:type="dcterms:W3CDTF">2024-09-10T18:30:39Z</dcterms:created>
  <dcterms:modified xsi:type="dcterms:W3CDTF">2024-09-10T18:30:41Z</dcterms:modified>
</cp:coreProperties>
</file>