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A4FD0-640B-460D-BC9D-508E9219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1B893-8C47-4B09-9BC1-B8196DEA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68A2E-9966-48B8-91D3-ECA76D60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42D4C-FF7A-488F-987D-31722ED40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894F0-7FAC-4D11-96C5-8645DB98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AD9CE-3FBD-4F6D-B747-F29E687FA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E4F96-4576-4889-8775-3AFF04B4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AD99A-C03C-4FE6-8C8A-BFB8B5B3B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F970C-5B5C-4E80-BDBE-E0A088770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379BE-53FA-4F97-9905-03F97E40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4B343-D15E-4667-968B-8CAA5B05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1041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优质护理的实践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优质护理个案护理旨在为患者提供全面、专业、个性化的护理服务，以满足患者的健康需求，提高护理效果和患者满意度。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随着医疗技术的不断发展和人们对健康需求的不断提高，传统的护理模式已经难以满足患者的需求。因此，优质护理个案护理作为一种新型的护理模式，逐渐受到重视和应用。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优质护理个案护理是一种以患者为中心的护理模式，通过对患者的全面评估和个性化需求分析，制定针对性的护理计划，并实施全面、专业的护理服务。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个案护理的重要性在于提高患者的治疗效果和康复质量，减少并发症和复发率，提高患者的生活质量和健康水平。同时，优质护理个案护理也有助于提高护士的专业技能和服务水平，推动护理行业的整体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全面了解患者的病情、需求和护理目标。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按照计划，逐步实施各项护理措施。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定期评价护理效果，及时调整计划。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针对患者的具体情况制定个性化的护理方案。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注重整体护理，关注患者的身心状况。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综合运用多种护理手段和方法，满足患者的需求。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根据患者的病情变化及时调整护理方案。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提高患者的生命质量，促进患者的康复和舒适。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以患者为中心，尊重患者的权利和尊严，注重患者的心理和社会支持。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优质护理的实践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https://d.book118.com/768101041061006035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2024-09-14T06:13:06.507</cp:lastPrinted>
  <dcterms:created xsi:type="dcterms:W3CDTF">2024-09-13T22:13:06Z</dcterms:created>
  <dcterms:modified xsi:type="dcterms:W3CDTF">2024-09-13T22:13:08Z</dcterms:modified>
</cp:coreProperties>
</file>