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73C52-EDCE-4269-A03B-5356CD7B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6908-D741-4634-8712-04F171CF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251D5-CA52-4E7B-B071-3B125CB2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50EFC-2048-4B06-A62E-6C32D8DB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F9C3B-414E-40CC-B70D-D28E770B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7D9E8-4C5C-4FA6-82C3-D8665B05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4476E-F53E-4DC7-90C5-CC5179A9C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EFB24-3C8F-4CEC-9335-A4C5A85E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5BA76-84F9-4C77-BFAE-D5459F8D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32448-255A-4465-A739-CF7A7661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C4EB4-42BD-400F-BDD5-7142D540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11010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老人旅游护理员培训方案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提高护理员的专业技能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培训护理员掌握基本的急救技能，如心肺复苏、止血等，以便在紧急情况下能够迅速采取措施保护老人的安全。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培训护理员了解老年人的常见疾病和健康问题，以及如何进行日常健康监测和预防措施，为老人提供更专业的护理服务。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培训护理员掌握康复护理技能，如协助老人进行日常活动、康复锻炼等，帮助老人恢复身体功能和自理能力。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培训护理员尊重老人的生活习惯、意愿和人格尊严，关注老人的情感需求，以关爱和耐心提供服务。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培训护理员具备良好的沟通技巧，能够与老人建立良好的互动关系，理解老人的需求和反馈。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培训护理员具备持续改进的意识，关注老人的反馈和意见，不断优化服务质量和流程。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增强护理员的服务意识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培训护理员了解团队中每个成员的职责和角色，掌握协作技巧和方法，以提高团队整体的服务效率和质量。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培训护理员在紧急情况下能够迅速响应、协调配合，共同应对突发状况，确保老人的安全和舒适。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培训护理员与其他相关部门和机构建立良好的合作关系，共同为老人提供全方位的服务和支持。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培养护理员的团队协作能力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https://d.book118.com/768101101025006046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2024-09-26T23:19:53.651</cp:lastPrinted>
  <dcterms:created xsi:type="dcterms:W3CDTF">2024-09-26T15:19:53Z</dcterms:created>
  <dcterms:modified xsi:type="dcterms:W3CDTF">2024-09-26T15:19:55Z</dcterms:modified>
</cp:coreProperties>
</file>