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0A570F-791F-4DBD-A0CE-48FBBB02F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24E41-B04D-466C-9ED4-D1CB5F088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2AC000-35CD-413F-B8A9-363A60959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35722-DB1E-46DB-A0BE-42B10F310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07D363-0231-4545-A834-8DEB9A53EF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1B377F-AF88-4BBA-9BAC-639DA665A5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226D34-2304-4A62-90DA-40AE1C5063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E43BF-BC61-4FBB-AA74-9F6DF47A7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5E1253-697A-4425-873A-A10394087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F98B2-AF5A-4966-8905-842FFC968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2E80F-8FE9-4C7A-855B-FB4259DB5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111105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2024-2026中国集成厨电产业发展蓝皮书</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汇报人：文小库</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产业概述与发展背景</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市场需求分析与预测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产品创新与技术进步方向</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产业链协同发展与优化策略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营销策略与渠道拓展思路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政策支持与行业标准解读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产业概述与发展背景</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集成厨电产业具有产品高度集成化、设计个性化、智能化水平高等特点。同时，由于涉及多个电器设备的整合，对生产企业的技术研发和产业链整合能力要求较高。</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集成厨电产业是指将多种厨房电器设备进行集成化设计、生产和销售的产业。这些设备通常包括燃气灶、油烟机、消毒柜、烤箱等，通过整体化设计和优化，提高厨房空间利用率和使用便捷性。</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集成厨电产业定义及特点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国内市场现状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随着国内消费水平的提高和厨房装修理念的转变，集成厨电产品逐渐受到消费者的青睐。目前，国内集成厨电市场已经形成了一定的规模，但品牌竞争仍然较为激烈。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国际市场现状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在国际市场上，集成厨电产品同样受到消费者的欢迎。一些国际知名品牌已经推出了自己的集成厨电产品，并在全球范围内进行销售。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未来，随着消费者对厨房装修和电器设备的需求日益多样化，集成厨电产品将朝着更加个性化、智能化的方向发展。同时，随着新材料、新工艺的不断涌现，集成厨电产品的性能和品质也将得到进一步提升。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国家对于集成厨电产业给予了一定的政策支持，包括鼓励技术创新、推动产业升级等方面。这些政策的实施将有助于提升集成厨电产业的整体竞争力和发展水平。</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集成厨电产品作为家用电器的一种，需要符合相关的国家法规和标准要求。例如，产品的安全性能、能效等级、环保性能等方面都需要达到相应的标准。这些法规标准的实施将有助于保障消费者的权益和提升产品的品质。</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产业政策</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法规标准</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技术创新是集成厨电产业发展的重要驱动力。通过不断的技术创新，可以实现产品的升级换代、提高产品的性能和品质、降低生产成本等目标。这些都将有助于提升集成厨电产业的竞争力和市场地位。</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集成厨电产业在技术创新方面已经取得了一定的成果。例如，一些企业已经成功研发出了具有自主知识产权的集成厨电产品，并在市场上获得了良好的销售业绩。同时，随着智能化技术的不断发展，集成厨电产品的智能化水平也在不断提高。</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集成厨电产业将继续加强技术创新力度，推动产业向更高水平发展。具体的创新方向包括进一步提高产品的智能化水平、优化产品设计、提高产品的能效和环保性能等。同时，随着新材料、新工艺的不断涌现，集成厨电产品的创新空间也将更加广阔。</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技术创新对产业发展的影响</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当前技术创新水平及成果</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未来技术创新方向及展望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技术创新驱动力度评估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市场需求分析与预测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136" b="24136"/>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集成化、智能化需求增长</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随着消费者对厨房空间利用和智能化体验的要求提高，集成厨电产品的需求将持续增长。</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品质与品牌意识加强</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消费者对厨电产品的品质和品牌要求越来越高，高品质、有口碑的产品将更受市场欢迎。</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个性化、定制化需求崛起</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消费者对个性化、定制化厨电产品的需求日益明显，厂商需要提供更多样化、定制化的产品和服务。</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城乡差异</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城市市场对集成厨电产品的需求相对较大，农村市场则更注重实用性和性价比。</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地域文化差异</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不同地域的文化差异导致消费者对厨电产品的需求和偏好有所不同，厂商需要针对不同地域市场进行差异化营销。</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经济发展水平差异</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经济发展水平高的地区对高端、智能化的集成厨电产品需求更大，而经济相对落后的地区则更注重产品的实用性和价格。</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不同区域市场需求差异比较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各大厂商纷纷加大研发投入，推出更多创新产品，同时加强线上线下营销渠道建设，提高品牌知名度和市场占有率。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集成厨电产业竞争激烈，市场品牌众多，但领先品牌的市场份额相对稳定。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主要厂商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方太、老板、华帝等是国内集成厨电产业的主要厂商，它们在技术研发、产品创新、市场营销等方面具有较强实力。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集成厨电产品需求将持续增长</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随着消费者对厨房空间利用和智能化体验的要求不断提高，未来三年集成厨电产品的需求将持续增长。</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智能化、健康化成为新趋势</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未来集成厨电产品将更加注重智能化和健康化功能，如智能语音控制、自动烹饪、油烟净化等将成为新产品的重要卖点。</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定制化、个性化需求将进一步凸显</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对定制化、个性化厨电产品的需求将进一步增强，厂商需要提供更加多样化、定制化的产品和服务来满足市场需求。同时，随着互联网和大数据技术的发展，厂商将能够更精准地把握消费者需求，实现更高效的定制化生产和服务。</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未来三年市场需求预测</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产品创新与技术进步方向</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48" r="146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集成灶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将燃气灶、油烟机、消毒柜等功能集成于一体，节省空间，提高厨房整体效率。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集成水槽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集成水槽将水槽、洗碗机、净水器、垃圾处理器等功能整合在一起，实现一站式厨房清洁。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集成厨房电器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包括嵌入式烤箱、蒸箱、微波炉等，与整体橱柜融为一体，提升厨房美观度和实用性。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集成厨电产品类别及特点介绍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实现厨电产品互联互通，通过手机APP或智能语音助手远程控制，方便用户随时随地管理厨房设备。</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物联网技术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92" r="15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48" r="146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引入AI算法和传感器技术，实现智能烹饪、智能识别食材和调料等功能，提高烹饪便捷性和口感。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收集用户使用习惯和反馈数据，优化产品设计和服务，提升用户体验和满意度。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新技术应用和智能化发展趋势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采用高效节能技术，如一级能效燃气灶、节能型油烟机等，降低能源消耗和碳排放。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节能设计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选择环保无害的材料和零部件，如食品级不锈钢、环保涂层等，保障用户健康和安全。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环保材料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设计合理的废弃物处理系统，如垃圾处理器、油烟净化器等，减少厨房垃圾和污染排放。</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废弃物处理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绿色环保理念在产品设计中体现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https://d.book118.com/768101111050006033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2024-09-11T07:50:11.762</cp:lastPrinted>
  <dcterms:created xsi:type="dcterms:W3CDTF">2024-09-10T23:50:11Z</dcterms:created>
  <dcterms:modified xsi:type="dcterms:W3CDTF">2024-09-10T23:50:13Z</dcterms:modified>
</cp:coreProperties>
</file>