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4E77C7-FF77-419A-B3B0-611BF933C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FF7015-C4BE-4556-A286-C5172061EC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7C16D8-D9F5-4D39-8944-26489B12E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84D3F5-73D3-4324-B0BB-E2CDAA4A0E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86C4BB-BDCB-4222-83E4-18BEA8CC03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F99429-07A5-4797-A326-655A7B25A9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29D0C1-E929-4F47-BFBD-76E954C01D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8F941F-ED9D-4BE8-A2A2-51DEB4E972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916D88-DB94-4557-8455-937E4A0706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537A5-9654-4D3F-B264-4447E8AC7A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CF4338-D6BE-424A-A4C0-E0FA5B0234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01135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芯片故障预测与健康管理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芯片故障预测与健康管理概述
 芯片故障类型与原因分析
 故障预测模型与方法
 健康管理系统设计与实现
 故障预测实验与结果分析
 健康管理系统应用案例
 面临的挑战与未来发展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芯片故障预测与健康管理概述</a:t>
            </a:r>
          </a:p>
        </p:txBody>
      </p:sp>
      <p:sp>
        <p:nvSpPr>
          <p:cNvPr id="3" name="Subtitle 2"/>
          <p:cNvSpPr>
            <a:spLocks noGrp="1"/>
          </p:cNvSpPr>
          <p:nvPr>
            <p:ph type="subTitle" idx="1"/>
          </p:nvPr>
        </p:nvSpPr>
        <p:spPr/>
        <p:txBody>
          <a:bodyPr/>
          <a:lstStyle/>
          <a:p>
            <a:r>
              <a:t>芯片故障预测与健康管理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芯片故障预测与健康管理概述</a:t>
            </a:r>
          </a:p>
        </p:txBody>
      </p:sp>
      <p:sp>
        <p:nvSpPr>
          <p:cNvPr id="3" name="Text Placeholder 2"/>
          <p:cNvSpPr>
            <a:spLocks noGrp="1"/>
          </p:cNvSpPr>
          <p:nvPr>
            <p:ph type="body" idx="1"/>
          </p:nvPr>
        </p:nvSpPr>
        <p:spPr/>
        <p:txBody>
          <a:bodyPr/>
          <a:lstStyle/>
          <a:p>
            <a:r>
              <a:t>芯片故障预测与健康管理概述</a:t>
            </a:r>
          </a:p>
        </p:txBody>
      </p:sp>
      <p:sp>
        <p:nvSpPr>
          <p:cNvPr id="4" name="Content Placeholder 3"/>
          <p:cNvSpPr>
            <a:spLocks noGrp="1"/>
          </p:cNvSpPr>
          <p:nvPr>
            <p:ph sz="half" idx="2"/>
          </p:nvPr>
        </p:nvSpPr>
        <p:spPr/>
        <p:txBody>
          <a:bodyPr/>
          <a:lstStyle/>
          <a:p>
            <a:r>
              <a:t>1.芯片故障预测与健康管理的重要性：随着技术的不断进步，芯片已成为各种电子设备的核心组件，其可靠性对整个系统的性能和稳定性至关重要。因此，对芯片故障进行预测和健康管理具有重要的意义。</a:t>
            </a:r>
          </a:p>
          <a:p>
            <a:r>
              <a:t>2.芯片故障预测与健康管理的研究现状：近年来，芯片故障预测与健康管理成为研究热点，各种预测和管理方法层出不穷，包括基于统计学的方法、基于机器学习的方法、基于深度学习的方法等。</a:t>
            </a:r>
          </a:p>
          <a:p>
            <a:r>
              <a:t>3.芯片故障预测与健康管理的主要挑战：芯片故障预测与健康管理面临诸多挑战，如故障模式的多样性、数据获取的困难性、预测模型的复杂性等。</a:t>
            </a:r>
          </a:p>
          <a:p/>
        </p:txBody>
      </p:sp>
      <p:sp>
        <p:nvSpPr>
          <p:cNvPr id="5" name="Text Placeholder 4"/>
          <p:cNvSpPr>
            <a:spLocks noGrp="1"/>
          </p:cNvSpPr>
          <p:nvPr>
            <p:ph type="body" idx="3"/>
          </p:nvPr>
        </p:nvSpPr>
        <p:spPr/>
        <p:txBody>
          <a:bodyPr/>
          <a:lstStyle/>
          <a:p>
            <a:r>
              <a:t>芯片故障预测与健康管理的研究方法</a:t>
            </a:r>
          </a:p>
        </p:txBody>
      </p:sp>
      <p:sp>
        <p:nvSpPr>
          <p:cNvPr id="6" name="Content Placeholder 5"/>
          <p:cNvSpPr>
            <a:spLocks noGrp="1"/>
          </p:cNvSpPr>
          <p:nvPr>
            <p:ph sz="half" idx="4"/>
          </p:nvPr>
        </p:nvSpPr>
        <p:spPr/>
        <p:txBody>
          <a:bodyPr/>
          <a:lstStyle/>
          <a:p>
            <a:r>
              <a:t>1.基于统计学的方法：利用统计学原理对芯片故障进行建模和分析，如时间序列分析、回归分析等。这些方法可以对故障趋势进行预测，但对复杂故障的处理能力有限。</a:t>
            </a:r>
          </a:p>
          <a:p>
            <a:r>
              <a:t>2.基于机器学习的方法：通过训练机器学习模型来对芯片故障进行预测和管理。这些方法可以处理复杂的非线性关系，但需要大量的训练数据。</a:t>
            </a:r>
          </a:p>
          <a:p>
            <a:r>
              <a:t>3.基于深度学习的方法：利用神经网络模型对芯片故障进行深度分析，可以处理更复杂的故障模式，但需要更高的计算资源和训练时间。</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芯片故障预测与健康管理概述</a:t>
            </a:r>
          </a:p>
        </p:txBody>
      </p:sp>
      <p:sp>
        <p:nvSpPr>
          <p:cNvPr id="3" name="Text Placeholder 2"/>
          <p:cNvSpPr>
            <a:spLocks noGrp="1"/>
          </p:cNvSpPr>
          <p:nvPr>
            <p:ph type="body" idx="1"/>
          </p:nvPr>
        </p:nvSpPr>
        <p:spPr/>
        <p:txBody>
          <a:bodyPr/>
          <a:lstStyle/>
          <a:p>
            <a:r>
              <a:t>芯片故障预测与健康管理的应用前景</a:t>
            </a:r>
          </a:p>
        </p:txBody>
      </p:sp>
      <p:sp>
        <p:nvSpPr>
          <p:cNvPr id="4" name="Content Placeholder 3"/>
          <p:cNvSpPr>
            <a:spLocks noGrp="1"/>
          </p:cNvSpPr>
          <p:nvPr>
            <p:ph sz="half" idx="2"/>
          </p:nvPr>
        </p:nvSpPr>
        <p:spPr/>
        <p:txBody>
          <a:bodyPr/>
          <a:lstStyle/>
          <a:p>
            <a:r>
              <a:t>1.提高芯片的可靠性和稳定性：通过芯片故障预测与健康管理，可以及时发现和解决潜在的故障，从而提高芯片的可靠性和稳定性。</a:t>
            </a:r>
          </a:p>
          <a:p>
            <a:r>
              <a:t>2.降低维修成本和提高设备可用率：通过预测和管理芯片故障，可以避免突发性故障和维修，降低维修成本，提高设备的可用率。</a:t>
            </a:r>
          </a:p>
          <a:p>
            <a:r>
              <a:t>3.推动芯片技术的进一步发展：芯片故障预测与健康管理技术的不断发展，将推动芯片技术的进一步创新和发展，为未来的电子设备提供更加可靠和稳定的芯片支持。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芯片故障类型与原因分析</a:t>
            </a:r>
          </a:p>
        </p:txBody>
      </p:sp>
      <p:sp>
        <p:nvSpPr>
          <p:cNvPr id="3" name="Subtitle 2"/>
          <p:cNvSpPr>
            <a:spLocks noGrp="1"/>
          </p:cNvSpPr>
          <p:nvPr>
            <p:ph type="subTitle" idx="1"/>
          </p:nvPr>
        </p:nvSpPr>
        <p:spPr/>
        <p:txBody>
          <a:bodyPr/>
          <a:lstStyle/>
          <a:p>
            <a:r>
              <a:t>芯片故障预测与健康管理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芯片故障类型与原因分析</a:t>
            </a:r>
          </a:p>
        </p:txBody>
      </p:sp>
      <p:sp>
        <p:nvSpPr>
          <p:cNvPr id="3" name="Text Placeholder 2"/>
          <p:cNvSpPr>
            <a:spLocks noGrp="1"/>
          </p:cNvSpPr>
          <p:nvPr>
            <p:ph type="body" idx="1"/>
          </p:nvPr>
        </p:nvSpPr>
        <p:spPr/>
        <p:txBody>
          <a:bodyPr/>
          <a:lstStyle/>
          <a:p>
            <a:r>
              <a:t>电气故障</a:t>
            </a:r>
          </a:p>
        </p:txBody>
      </p:sp>
      <p:sp>
        <p:nvSpPr>
          <p:cNvPr id="4" name="Content Placeholder 3"/>
          <p:cNvSpPr>
            <a:spLocks noGrp="1"/>
          </p:cNvSpPr>
          <p:nvPr>
            <p:ph sz="half" idx="2"/>
          </p:nvPr>
        </p:nvSpPr>
        <p:spPr/>
        <p:txBody>
          <a:bodyPr/>
          <a:lstStyle/>
          <a:p>
            <a:r>
              <a:t>1.芯片内部电气元件损坏：由于制造工艺或设计缺陷，芯片内部的电气元件（如晶体管、电阻、电容等）可能会发生损坏，导致芯片功能失效。</a:t>
            </a:r>
          </a:p>
          <a:p>
            <a:r>
              <a:t>2.电源电压波动：电源电压的瞬间变化可能导致芯片内部电气元件损坏，进而引发故障。</a:t>
            </a:r>
          </a:p>
          <a:p>
            <a:r>
              <a:t>3.静电放电：静电放电可能导致芯片内部电气元件瞬间过载，造成损坏。</a:t>
            </a:r>
          </a:p>
          <a:p/>
        </p:txBody>
      </p:sp>
      <p:sp>
        <p:nvSpPr>
          <p:cNvPr id="5" name="Text Placeholder 4"/>
          <p:cNvSpPr>
            <a:spLocks noGrp="1"/>
          </p:cNvSpPr>
          <p:nvPr>
            <p:ph type="body" idx="3"/>
          </p:nvPr>
        </p:nvSpPr>
        <p:spPr/>
        <p:txBody>
          <a:bodyPr/>
          <a:lstStyle/>
          <a:p>
            <a:r>
              <a:t>热故障</a:t>
            </a:r>
          </a:p>
        </p:txBody>
      </p:sp>
      <p:sp>
        <p:nvSpPr>
          <p:cNvPr id="6" name="Content Placeholder 5"/>
          <p:cNvSpPr>
            <a:spLocks noGrp="1"/>
          </p:cNvSpPr>
          <p:nvPr>
            <p:ph sz="half" idx="4"/>
          </p:nvPr>
        </p:nvSpPr>
        <p:spPr/>
        <p:txBody>
          <a:bodyPr/>
          <a:lstStyle/>
          <a:p>
            <a:r>
              <a:t>1.过热：芯片在工作过程中可能会产生大量的热，如果散热不良，会导致芯片温度过高，影响其性能和稳定性，甚至造成损坏。</a:t>
            </a:r>
          </a:p>
          <a:p>
            <a:r>
              <a:t>2.热应力：由于芯片不同部分之间的温度差异，可能会产生热应力，导致芯片结构损坏。</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芯片故障类型与原因分析</a:t>
            </a:r>
          </a:p>
        </p:txBody>
      </p:sp>
      <p:sp>
        <p:nvSpPr>
          <p:cNvPr id="3" name="Text Placeholder 2"/>
          <p:cNvSpPr>
            <a:spLocks noGrp="1"/>
          </p:cNvSpPr>
          <p:nvPr>
            <p:ph type="body" idx="1"/>
          </p:nvPr>
        </p:nvSpPr>
        <p:spPr/>
        <p:txBody>
          <a:bodyPr/>
          <a:lstStyle/>
          <a:p>
            <a:r>
              <a:t>软件故障</a:t>
            </a:r>
          </a:p>
        </p:txBody>
      </p:sp>
      <p:sp>
        <p:nvSpPr>
          <p:cNvPr id="4" name="Content Placeholder 3"/>
          <p:cNvSpPr>
            <a:spLocks noGrp="1"/>
          </p:cNvSpPr>
          <p:nvPr>
            <p:ph sz="half" idx="2"/>
          </p:nvPr>
        </p:nvSpPr>
        <p:spPr/>
        <p:txBody>
          <a:bodyPr/>
          <a:lstStyle/>
          <a:p>
            <a:r>
              <a:t>1.程序错误：芯片内部的程序代码可能存在错误，导致芯片功能异常。</a:t>
            </a:r>
          </a:p>
          <a:p>
            <a:r>
              <a:t>2.数据错误：芯片在处理数据时可能出现错误，导致结果不准确或功能失效。</a:t>
            </a:r>
          </a:p>
          <a:p>
            <a:r>
              <a:t>以上内容仅供参考，具体内容可以根据您的需求进行调整优化。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故障预测模型与方法</a:t>
            </a:r>
          </a:p>
        </p:txBody>
      </p:sp>
      <p:sp>
        <p:nvSpPr>
          <p:cNvPr id="3" name="Subtitle 2"/>
          <p:cNvSpPr>
            <a:spLocks noGrp="1"/>
          </p:cNvSpPr>
          <p:nvPr>
            <p:ph type="subTitle" idx="1"/>
          </p:nvPr>
        </p:nvSpPr>
        <p:spPr/>
        <p:txBody>
          <a:bodyPr/>
          <a:lstStyle/>
          <a:p>
            <a:r>
              <a:t>芯片故障预测与健康管理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故障预测模型与方法</a:t>
            </a:r>
          </a:p>
        </p:txBody>
      </p:sp>
      <p:sp>
        <p:nvSpPr>
          <p:cNvPr id="3" name="Text Placeholder 2"/>
          <p:cNvSpPr>
            <a:spLocks noGrp="1"/>
          </p:cNvSpPr>
          <p:nvPr>
            <p:ph type="body" idx="1"/>
          </p:nvPr>
        </p:nvSpPr>
        <p:spPr/>
        <p:txBody>
          <a:bodyPr/>
          <a:lstStyle/>
          <a:p>
            <a:r>
              <a:t>故障预测模型概述</a:t>
            </a:r>
          </a:p>
        </p:txBody>
      </p:sp>
      <p:sp>
        <p:nvSpPr>
          <p:cNvPr id="4" name="Content Placeholder 3"/>
          <p:cNvSpPr>
            <a:spLocks noGrp="1"/>
          </p:cNvSpPr>
          <p:nvPr>
            <p:ph sz="half" idx="2"/>
          </p:nvPr>
        </p:nvSpPr>
        <p:spPr/>
        <p:txBody>
          <a:bodyPr/>
          <a:lstStyle/>
          <a:p>
            <a:r>
              <a:t>1.故障预测模型是通过对历史故障数据的分析，预测未来故障发生的可能性及趋势。</a:t>
            </a:r>
          </a:p>
          <a:p>
            <a:r>
              <a:t>2.有效的故障预测模型可以提高设备的可靠性和可用性，降低维修成本。</a:t>
            </a:r>
          </a:p>
          <a:p>
            <a:r>
              <a:t>3.常见的故障预测模型包括基于统计学的模型、基于机器学习的模型和基于物理模型的模型等。</a:t>
            </a:r>
          </a:p>
          <a:p/>
        </p:txBody>
      </p:sp>
      <p:sp>
        <p:nvSpPr>
          <p:cNvPr id="5" name="Text Placeholder 4"/>
          <p:cNvSpPr>
            <a:spLocks noGrp="1"/>
          </p:cNvSpPr>
          <p:nvPr>
            <p:ph type="body" idx="3"/>
          </p:nvPr>
        </p:nvSpPr>
        <p:spPr/>
        <p:txBody>
          <a:bodyPr/>
          <a:lstStyle/>
          <a:p>
            <a:r>
              <a:t>基于统计学的故障预测模型</a:t>
            </a:r>
          </a:p>
        </p:txBody>
      </p:sp>
      <p:sp>
        <p:nvSpPr>
          <p:cNvPr id="6" name="Content Placeholder 5"/>
          <p:cNvSpPr>
            <a:spLocks noGrp="1"/>
          </p:cNvSpPr>
          <p:nvPr>
            <p:ph sz="half" idx="4"/>
          </p:nvPr>
        </p:nvSpPr>
        <p:spPr/>
        <p:txBody>
          <a:bodyPr/>
          <a:lstStyle/>
          <a:p>
            <a:r>
              <a:t>1.基于统计学的故障预测模型主要是利用统计学原理对故障数据进行分析，建立数学模型进行预测。</a:t>
            </a:r>
          </a:p>
          <a:p>
            <a:r>
              <a:t>2.常见的基于统计学的故障预测模型包括时间序列分析、回归分析等。</a:t>
            </a:r>
          </a:p>
          <a:p>
            <a:r>
              <a:t>3.这种方法的优点是简单易用，但对数据的质量和数量要求较高。</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故障预测模型与方法</a:t>
            </a:r>
          </a:p>
        </p:txBody>
      </p:sp>
      <p:sp>
        <p:nvSpPr>
          <p:cNvPr id="3" name="Content Placeholder 2"/>
          <p:cNvSpPr>
            <a:spLocks noGrp="1"/>
          </p:cNvSpPr>
          <p:nvPr>
            <p:ph sz="half" idx="2"/>
          </p:nvPr>
        </p:nvSpPr>
        <p:spPr/>
        <p:txBody>
          <a:bodyPr/>
          <a:lstStyle/>
          <a:p>
            <a:r>
              <a:t>1.基于机器学习的故障预测模型是通过训练大量的历史故障数据，让机器自动学习故障模式，从而进行预测。</a:t>
            </a:r>
          </a:p>
          <a:p>
            <a:r>
              <a:t>2.常见的机器学习算法包括神经网络、支持向量机、随机森林等。</a:t>
            </a:r>
          </a:p>
          <a:p>
            <a:r>
              <a:t>3.这种方法的优点是可以处理大量的复杂数据，但需要大量的训练数据和计算资源。</a:t>
            </a:r>
          </a:p>
          <a:p/>
        </p:txBody>
      </p:sp>
      <p:sp>
        <p:nvSpPr>
          <p:cNvPr id="4" name="Text Placeholder 3"/>
          <p:cNvSpPr>
            <a:spLocks noGrp="1"/>
          </p:cNvSpPr>
          <p:nvPr>
            <p:ph type="body" idx="3"/>
          </p:nvPr>
        </p:nvSpPr>
        <p:spPr/>
        <p:txBody>
          <a:bodyPr/>
          <a:lstStyle/>
          <a:p>
            <a:r>
              <a:t>基于物理模型的故障预测模型</a:t>
            </a:r>
          </a:p>
        </p:txBody>
      </p:sp>
      <p:sp>
        <p:nvSpPr>
          <p:cNvPr id="5" name="Content Placeholder 4"/>
          <p:cNvSpPr>
            <a:spLocks noGrp="1"/>
          </p:cNvSpPr>
          <p:nvPr>
            <p:ph sz="half" idx="4"/>
          </p:nvPr>
        </p:nvSpPr>
        <p:spPr/>
        <p:txBody>
          <a:bodyPr/>
          <a:lstStyle/>
          <a:p>
            <a:r>
              <a:t>1.基于物理模型的故障预测模型是根据设备的物理原理和工作机制，建立数学模型进行预测。</a:t>
            </a:r>
          </a:p>
          <a:p>
            <a:r>
              <a:t>2.这种方法的优点是精度高，但需要深入了解设备的工作机制和物理原理。</a:t>
            </a:r>
          </a:p>
          <a:p/>
        </p:txBody>
      </p:sp>
      <p:sp>
        <p:nvSpPr>
          <p:cNvPr id="6" name="Text Placeholder 5"/>
          <p:cNvSpPr>
            <a:spLocks noGrp="1"/>
          </p:cNvSpPr>
          <p:nvPr>
            <p:ph type="body" idx="1"/>
          </p:nvPr>
        </p:nvSpPr>
        <p:spPr/>
        <p:txBody>
          <a:bodyPr/>
          <a:lstStyle/>
          <a:p>
            <a:r>
              <a:t>基于机器学习的故障预测模型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故障预测模型与方法</a:t>
            </a:r>
          </a:p>
        </p:txBody>
      </p:sp>
      <p:sp>
        <p:nvSpPr>
          <p:cNvPr id="3" name="Text Placeholder 2"/>
          <p:cNvSpPr>
            <a:spLocks noGrp="1"/>
          </p:cNvSpPr>
          <p:nvPr>
            <p:ph type="body" idx="1"/>
          </p:nvPr>
        </p:nvSpPr>
        <p:spPr/>
        <p:txBody>
          <a:bodyPr/>
          <a:lstStyle/>
          <a:p>
            <a:r>
              <a:t>故障预测模型的应用</a:t>
            </a:r>
          </a:p>
        </p:txBody>
      </p:sp>
      <p:sp>
        <p:nvSpPr>
          <p:cNvPr id="4" name="Content Placeholder 3"/>
          <p:cNvSpPr>
            <a:spLocks noGrp="1"/>
          </p:cNvSpPr>
          <p:nvPr>
            <p:ph sz="half" idx="2"/>
          </p:nvPr>
        </p:nvSpPr>
        <p:spPr/>
        <p:txBody>
          <a:bodyPr/>
          <a:lstStyle/>
          <a:p>
            <a:r>
              <a:t>1.故障预测模型在各个领域都有广泛的应用，如航空航天、机械制造、电力系统等。</a:t>
            </a:r>
          </a:p>
          <a:p>
            <a:r>
              <a:t>2.通过应用故障预测模型，可以提高设备的可靠性和可用性，降低维修成本，提高企业的经济效益。</a:t>
            </a:r>
          </a:p>
          <a:p/>
        </p:txBody>
      </p:sp>
      <p:sp>
        <p:nvSpPr>
          <p:cNvPr id="5" name="Text Placeholder 4"/>
          <p:cNvSpPr>
            <a:spLocks noGrp="1"/>
          </p:cNvSpPr>
          <p:nvPr>
            <p:ph type="body" idx="3"/>
          </p:nvPr>
        </p:nvSpPr>
        <p:spPr/>
        <p:txBody>
          <a:bodyPr/>
          <a:lstStyle/>
          <a:p>
            <a:r>
              <a:t>故障预测模型的发展趋势</a:t>
            </a:r>
          </a:p>
        </p:txBody>
      </p:sp>
      <p:sp>
        <p:nvSpPr>
          <p:cNvPr id="6" name="Content Placeholder 5"/>
          <p:cNvSpPr>
            <a:spLocks noGrp="1"/>
          </p:cNvSpPr>
          <p:nvPr>
            <p:ph sz="half" idx="4"/>
          </p:nvPr>
        </p:nvSpPr>
        <p:spPr/>
        <p:txBody>
          <a:bodyPr/>
          <a:lstStyle/>
          <a:p>
            <a:r>
              <a:t>1.随着人工智能和大数据技术的不断发展，故障预测模型将更加精准和高效。</a:t>
            </a:r>
          </a:p>
          <a:p>
            <a:r>
              <a:t>2.未来，故障预测模型将更加注重多源数据的融合和智能分析，实现更加智能化的故障预测和管理。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健康管理系统设计与实现</a:t>
            </a:r>
          </a:p>
        </p:txBody>
      </p:sp>
      <p:sp>
        <p:nvSpPr>
          <p:cNvPr id="3" name="Subtitle 2"/>
          <p:cNvSpPr>
            <a:spLocks noGrp="1"/>
          </p:cNvSpPr>
          <p:nvPr>
            <p:ph type="subTitle" idx="1"/>
          </p:nvPr>
        </p:nvSpPr>
        <p:spPr/>
        <p:txBody>
          <a:bodyPr/>
          <a:lstStyle/>
          <a:p>
            <a:r>
              <a:t>芯片故障预测与健康管理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健康管理系统设计与实现</a:t>
            </a:r>
          </a:p>
        </p:txBody>
      </p:sp>
      <p:sp>
        <p:nvSpPr>
          <p:cNvPr id="3" name="Text Placeholder 2"/>
          <p:cNvSpPr>
            <a:spLocks noGrp="1"/>
          </p:cNvSpPr>
          <p:nvPr>
            <p:ph type="body" idx="1"/>
          </p:nvPr>
        </p:nvSpPr>
        <p:spPr/>
        <p:txBody>
          <a:bodyPr/>
          <a:lstStyle/>
          <a:p>
            <a:r>
              <a:t>健康管理系统架构</a:t>
            </a:r>
          </a:p>
        </p:txBody>
      </p:sp>
      <p:sp>
        <p:nvSpPr>
          <p:cNvPr id="4" name="Content Placeholder 3"/>
          <p:cNvSpPr>
            <a:spLocks noGrp="1"/>
          </p:cNvSpPr>
          <p:nvPr>
            <p:ph sz="half" idx="2"/>
          </p:nvPr>
        </p:nvSpPr>
        <p:spPr/>
        <p:txBody>
          <a:bodyPr/>
          <a:lstStyle/>
          <a:p>
            <a:r>
              <a:t>1.系统采用分层架构设计，包括数据采集层、预处理层、特征提取层、健康评估层和决策输出层，各层次之间通过标准接口通信，实现模块化设计和易于扩展性。</a:t>
            </a:r>
          </a:p>
          <a:p>
            <a:r>
              <a:t>2.数据采集层通过多种传感器采集芯片工作数据，确保数据的全面性和准确性。</a:t>
            </a:r>
          </a:p>
          <a:p>
            <a:r>
              <a:t>3.预处理层对采集的数据进行清洗、滤波和校准，提高数据质量。</a:t>
            </a:r>
          </a:p>
          <a:p/>
        </p:txBody>
      </p:sp>
      <p:sp>
        <p:nvSpPr>
          <p:cNvPr id="5" name="Text Placeholder 4"/>
          <p:cNvSpPr>
            <a:spLocks noGrp="1"/>
          </p:cNvSpPr>
          <p:nvPr>
            <p:ph type="body" idx="3"/>
          </p:nvPr>
        </p:nvSpPr>
        <p:spPr/>
        <p:txBody>
          <a:bodyPr/>
          <a:lstStyle/>
          <a:p>
            <a:r>
              <a:t>健康评估模型</a:t>
            </a:r>
          </a:p>
        </p:txBody>
      </p:sp>
      <p:sp>
        <p:nvSpPr>
          <p:cNvPr id="6" name="Content Placeholder 5"/>
          <p:cNvSpPr>
            <a:spLocks noGrp="1"/>
          </p:cNvSpPr>
          <p:nvPr>
            <p:ph sz="half" idx="4"/>
          </p:nvPr>
        </p:nvSpPr>
        <p:spPr/>
        <p:txBody>
          <a:bodyPr/>
          <a:lstStyle/>
          <a:p>
            <a:r>
              <a:t>1.采用深度学习技术对芯片健康状况进行评估，通过建立多分类器模型实现对芯片多种故障的分类和识别。</a:t>
            </a:r>
          </a:p>
          <a:p>
            <a:r>
              <a:t>2.利用时间序列分析方法对芯片性能进行预测，提前发现潜在故障。</a:t>
            </a:r>
          </a:p>
          <a:p>
            <a:r>
              <a:t>3.结合芯片历史数据和运行环境信息，提高健康评估的准确性。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健康管理系统设计与实现</a:t>
            </a:r>
          </a:p>
        </p:txBody>
      </p:sp>
      <p:sp>
        <p:nvSpPr>
          <p:cNvPr id="3" name="Text Placeholder 2"/>
          <p:cNvSpPr>
            <a:spLocks noGrp="1"/>
          </p:cNvSpPr>
          <p:nvPr>
            <p:ph type="body" idx="1"/>
          </p:nvPr>
        </p:nvSpPr>
        <p:spPr/>
        <p:txBody>
          <a:bodyPr/>
          <a:lstStyle/>
          <a:p>
            <a:r>
              <a:t>数据存储与分析</a:t>
            </a:r>
          </a:p>
        </p:txBody>
      </p:sp>
      <p:sp>
        <p:nvSpPr>
          <p:cNvPr id="4" name="Content Placeholder 3"/>
          <p:cNvSpPr>
            <a:spLocks noGrp="1"/>
          </p:cNvSpPr>
          <p:nvPr>
            <p:ph sz="half" idx="2"/>
          </p:nvPr>
        </p:nvSpPr>
        <p:spPr/>
        <p:txBody>
          <a:bodyPr/>
          <a:lstStyle/>
          <a:p>
            <a:r>
              <a:t>1.设计高效的数据存储方案，满足大量数据的实时存储需求，确保数据安全性和可靠性。</a:t>
            </a:r>
          </a:p>
          <a:p>
            <a:r>
              <a:t>2.采用大数据技术对数据进行实时分析，提供实时的健康状态监测和预警功能。</a:t>
            </a:r>
          </a:p>
          <a:p>
            <a:r>
              <a:t>3.结合数据挖掘技术，对健康数据进行深度分析，为故障预测和健康管理提供有力支持。</a:t>
            </a:r>
          </a:p>
          <a:p/>
        </p:txBody>
      </p:sp>
      <p:sp>
        <p:nvSpPr>
          <p:cNvPr id="5" name="Text Placeholder 4"/>
          <p:cNvSpPr>
            <a:spLocks noGrp="1"/>
          </p:cNvSpPr>
          <p:nvPr>
            <p:ph type="body" idx="3"/>
          </p:nvPr>
        </p:nvSpPr>
        <p:spPr/>
        <p:txBody>
          <a:bodyPr/>
          <a:lstStyle/>
          <a:p>
            <a:r>
              <a:t>决策输出与交互</a:t>
            </a:r>
          </a:p>
        </p:txBody>
      </p:sp>
      <p:sp>
        <p:nvSpPr>
          <p:cNvPr id="6" name="Content Placeholder 5"/>
          <p:cNvSpPr>
            <a:spLocks noGrp="1"/>
          </p:cNvSpPr>
          <p:nvPr>
            <p:ph sz="half" idx="4"/>
          </p:nvPr>
        </p:nvSpPr>
        <p:spPr/>
        <p:txBody>
          <a:bodyPr/>
          <a:lstStyle/>
          <a:p>
            <a:r>
              <a:t>1.根据健康评估结果，输出相应的维护决策建议，包括预警、修复和替换等方案。</a:t>
            </a:r>
          </a:p>
          <a:p>
            <a:r>
              <a:t>2.设计友好的用户界面，实现与用户的交互，提供实时的芯片健康状态信息。</a:t>
            </a:r>
          </a:p>
          <a:p>
            <a:r>
              <a:t>3.通过与其他系统的集成，实现更高效的健康管理流程和协同工作。</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健康管理系统设计与实现</a:t>
            </a:r>
          </a:p>
        </p:txBody>
      </p:sp>
      <p:sp>
        <p:nvSpPr>
          <p:cNvPr id="3" name="Text Placeholder 2"/>
          <p:cNvSpPr>
            <a:spLocks noGrp="1"/>
          </p:cNvSpPr>
          <p:nvPr>
            <p:ph type="body" idx="1"/>
          </p:nvPr>
        </p:nvSpPr>
        <p:spPr/>
        <p:txBody>
          <a:bodyPr/>
          <a:lstStyle/>
          <a:p>
            <a:r>
              <a:t>系统性能优化</a:t>
            </a:r>
          </a:p>
        </p:txBody>
      </p:sp>
      <p:sp>
        <p:nvSpPr>
          <p:cNvPr id="4" name="Content Placeholder 3"/>
          <p:cNvSpPr>
            <a:spLocks noGrp="1"/>
          </p:cNvSpPr>
          <p:nvPr>
            <p:ph sz="half" idx="2"/>
          </p:nvPr>
        </p:nvSpPr>
        <p:spPr/>
        <p:txBody>
          <a:bodyPr/>
          <a:lstStyle/>
          <a:p>
            <a:r>
              <a:t>1.针对系统各个模块进行性能优化，提高整体运行效率和响应速度。</a:t>
            </a:r>
          </a:p>
          <a:p>
            <a:r>
              <a:t>2.采用并行计算和分布式处理技术，满足大量数据的高性能处理需求。</a:t>
            </a:r>
          </a:p>
          <a:p>
            <a:r>
              <a:t>3.优化数据传输和通信机制，降低系统功耗和通信延迟。</a:t>
            </a:r>
          </a:p>
          <a:p/>
        </p:txBody>
      </p:sp>
      <p:sp>
        <p:nvSpPr>
          <p:cNvPr id="5" name="Text Placeholder 4"/>
          <p:cNvSpPr>
            <a:spLocks noGrp="1"/>
          </p:cNvSpPr>
          <p:nvPr>
            <p:ph type="body" idx="3"/>
          </p:nvPr>
        </p:nvSpPr>
        <p:spPr/>
        <p:txBody>
          <a:bodyPr/>
          <a:lstStyle/>
          <a:p>
            <a:r>
              <a:t>安全与隐私保护</a:t>
            </a:r>
          </a:p>
        </p:txBody>
      </p:sp>
      <p:sp>
        <p:nvSpPr>
          <p:cNvPr id="6" name="Content Placeholder 5"/>
          <p:cNvSpPr>
            <a:spLocks noGrp="1"/>
          </p:cNvSpPr>
          <p:nvPr>
            <p:ph sz="half" idx="4"/>
          </p:nvPr>
        </p:nvSpPr>
        <p:spPr/>
        <p:txBody>
          <a:bodyPr/>
          <a:lstStyle/>
          <a:p>
            <a:r>
              <a:t>1.加强系统安全性设计，采用身份验证和访问控制机制，防止未经授权的访问和操作。</a:t>
            </a:r>
          </a:p>
          <a:p>
            <a:r>
              <a:t>2.对敏感数据进行加密处理，确保数据传输和存储的安全性。</a:t>
            </a:r>
          </a:p>
          <a:p>
            <a:r>
              <a:t>3.遵循相关法律法规和标准要求，保护用户隐私信息，避免数据滥用和泄露。</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https://d.book118.com/768101135013006031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芯片故障预测与健康管理概述</vt:lpstr>
      <vt:lpstr> 芯片故障预测与健康管理概述</vt:lpstr>
      <vt:lpstr> 芯片故障预测与健康管理概述</vt:lpstr>
      <vt:lpstr> 芯片故障类型与原因分析</vt:lpstr>
      <vt:lpstr> 芯片故障类型与原因分析</vt:lpstr>
      <vt:lpstr> 芯片故障类型与原因分析</vt:lpstr>
      <vt:lpstr> 故障预测模型与方法</vt:lpstr>
      <vt:lpstr> 故障预测模型与方法</vt:lpstr>
      <vt:lpstr> 故障预测模型与方法</vt:lpstr>
      <vt:lpstr> 故障预测模型与方法</vt:lpstr>
      <vt:lpstr> 健康管理系统设计与实现</vt:lpstr>
      <vt:lpstr> 健康管理系统设计与实现</vt:lpstr>
      <vt:lpstr> 健康管理系统设计与实现</vt:lpstr>
      <vt:lpstr> 健康管理系统设计与实现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2024-09-07T19:42:16.631</cp:lastPrinted>
  <dcterms:created xsi:type="dcterms:W3CDTF">2024-09-07T11:42:16Z</dcterms:created>
  <dcterms:modified xsi:type="dcterms:W3CDTF">2024-09-07T11:42:18Z</dcterms:modified>
</cp:coreProperties>
</file>