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5C4360-5959-4FF6-8709-13881D3A9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8A3BC6-317D-4EAB-85FF-3EDBDE27A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C6B588-A3A1-425A-8DD0-EE9BDDB05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2627F5-0040-49D9-BCB7-6687EBE81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161BA1-A712-47C6-815B-9BCA4521D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59E0B8-8B04-4713-B759-CAF379891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A80C66-2039-4D0F-A0FB-BB8870C3A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0C6027-C656-4CD0-A6B0-0863C7E3B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A45AB8-B094-4E04-80BB-A6452CE27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766C7F-001B-457D-99A8-4542ED47A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DDE818-89EE-4274-86BB-6E654029D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10200401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心理应激和心身疾病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心理应激概述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心身疾病概述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心理应激与心身疾病的关系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应对心理应激和心身疾病的方法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心理应激概述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心理应激是指个体在应对内外环境要求时，心理、生理和行为上的紧张反应或适应的过程。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心理应激具有主观性、适应性、互动性和阶段性，它与个人的认知评价、应对方式和心理社会支持等因素密切相关。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172" r="1617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1054" r="1105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工作负荷过大、职场竞争压力等都可能引发心理应激。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工作压力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家庭矛盾、人际关系紧张等也可能成为心理应激的来源。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如失恋、离婚、亲人过世等重大生活事件，也可能导致心理应激。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生活事件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地震、洪水等自然灾害可能导致个体出现强烈的心理应激反应。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心理应激的来源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18" r="351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7870" r="787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848" r="1684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090" r="160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心理应激的影响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长期的心理应激可能导致焦虑、抑郁等心理健康问题。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心理应激可能导致高血压、冠心病等心身疾病。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心理应激可能影响个体的工作、学习和人际关系，导致社会功能受损。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心理应激可能引发失眠、噩梦、食欲不振或暴饮暴食等睡眠和饮食障碍。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心理健康问题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生理健康问题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社会功能受损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睡眠与饮食障碍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心身疾病概述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https://d.book118.com/768102004017006027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2024-09-04T18:13:21.119</cp:lastPrinted>
  <dcterms:created xsi:type="dcterms:W3CDTF">2024-09-04T10:13:21Z</dcterms:created>
  <dcterms:modified xsi:type="dcterms:W3CDTF">2024-09-04T10:13:23Z</dcterms:modified>
</cp:coreProperties>
</file>