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C586A9-4A5F-4BA7-8347-7C6ABE3BF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34084-347D-4647-B50B-EFEA0DD2F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E4B0F7-7E76-4204-84C8-7B0E9EA91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34D205-6995-482F-90C4-682049C1E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BC96F9-A5DB-46BB-9E36-2C63DF1DF7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E5219E-45AB-4BC1-8418-1573CCA196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6C5F47-A0ED-49D1-A55A-910C01E2F9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ACFDA2-A12A-4CEC-A138-55F4B00471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05E4B0-BD5B-4778-B298-CE028776D3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27239-70EF-4FD9-9B7F-186C7DCC9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29F33F-8275-4372-A392-8B32D3F63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0205510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护理病例排放顺序图解</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病例排放顺序概述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病例排放顺序的制定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病例排放顺序的实施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病例排放顺序的效果评估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病例排放顺序的案例分析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病例排放顺序概述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549" r="2854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783" r="3178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病例排放顺序是指护理人员在整理和排放病例时的逻辑顺序和组织方式。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确保病例的排放合理、有序，方便医护人员快速查找和获取所需信息，提高工作效率和护理质量。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合理的病例排放顺序能够减少查找和整理病例的时间，提高工作效率。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提高工作效率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保障护理质量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625" r="10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提升患者满意度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有序的病例排放有助于医护人员全面了解患者情况，为患者提供更精准、专业的护理服务。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良好的病例排放顺序能够提升患者对护理工作的满意度，增强患者对医院的信任感。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病例排放顺序的重要性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逻辑性原则</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分类原则</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标识清晰原则</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及时更新原则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病例排放顺序的原则</a:t>
              </a:r>
            </a:p>
          </p:txBody>
        </p:sp>
      </p:grpSp>
      <p:pic>
        <p:nvPicPr>
          <p:cNvPr id="28" name="Picture 28"/>
          <p:cNvPicPr>
            <a:picLocks noChangeAspect="1"/>
          </p:cNvPicPr>
          <p:nvPr/>
        </p:nvPicPr>
        <p:blipFill>
          <a:blip r:embed="rId2"/>
          <a:srcRect t="8222" b="822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病例排放应遵循一定的逻辑顺序，如按照患者病情轻重、治疗先后等原则进行排放。</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根据病例类型、科室等进行分类排放，方便查找和整理。</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病例排放时应做好标识，如标注患者姓名、病历号、排放日期等信息，以便快速识别。</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病例排放后应及时更新相关信息，保持病例的时效性和准确性。</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病例排放顺序的制定</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评估患者的病情严重程度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根据患者的症状、体征和实验室检查结果，评估患者的病情严重程度，以确定优先级。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评估患者的紧急程度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根据患者的紧急状况，如生命体征是否平稳、是否存在呼吸道梗阻或心脏骤停等紧急情况，来确定患者的优先级。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患者病情评估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根据患者的病情和紧急程度，将病例分为不同的类别，如危重、急症、普通等。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为每个病例进行标记，以便快速识别患者的病情和紧急程度。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病例分类与标记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标记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优先安排危重和紧急病例的护理和治疗，以确保患者的生命安全。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优先处理危重和紧急病例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对于普通病例，按照先到先服务的原则进行安排，确保患者得到及时、有序的护理和治疗。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按顺序处理普通病例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病例排放顺序的制定流程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特殊病例的识别</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识别出具有特殊需求的患者，如高龄、儿童、孕妇、身体虚弱等。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制定特殊护理计划</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针对特殊病例的特点，制定个性化的护理计划，以满足患者的特殊需求。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特殊病例的处理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病例排放顺序的实施</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https://d.book118.com/768102055107006027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2024-09-05T17:01:20.909</cp:lastPrinted>
  <dcterms:created xsi:type="dcterms:W3CDTF">2024-09-05T09:01:20Z</dcterms:created>
  <dcterms:modified xsi:type="dcterms:W3CDTF">2024-09-05T09:01:22Z</dcterms:modified>
</cp:coreProperties>
</file>