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DCEA9-7C9A-447A-AF55-9EEE0114A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38A50-A655-4B7D-AF34-3C97080C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3E202-9938-41AD-B4EE-A65F7FAB1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88DEF-9781-415A-AB21-A35DC66B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628D3-E697-4CFA-B043-0DC6B6C49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8A42A4-9BE0-4373-AA73-07347DC8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9E851-C71F-4B58-B223-C96174F2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E4E39-AD03-4A11-9828-A54486743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C9CAB-B1FF-4815-A966-A73EA109D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131EE-6480-414A-B341-37CD5CA4A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28BAC-6563-4B1E-BC42-AD6BAC1CD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3035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格林巴利综合症护理查房指南\n## 1.格林巴利综合症概述及病因\n### 1.1格林巴利综合症的定义与症状\n### 1.2格林巴利综合症的发病原因\n### 1.3格林巴利综合症的分型与病程\n## 2.格林巴利综合症患者的护理评估\n### 2.1患者的生命体征评估\n### 2.2患者的神经系统评估\n### 2.3患者的心理社会评估\n## 3.格林巴利综合症患者的护理措施\n### 3.1呼吸护理与呼吸道管理\n### 3.2肌肉无力与疼痛的护理\n### 3.3患者的生活护理与康复训练\n## 4.格林巴利综合症患者的并发症预防与护理\n### 4.1肺炎与肺栓塞的预防与护理\n### 4.2深静脉血栓与压疮的预防与护理\n### 4.3消化道出血与感染的预防与护理\n## 5.格林巴利综合症患者的心理护理与支持\n### 5.1患者的心理特点与需求\n### 5.2心理护理策略与方法\n### 5.3患者的社会支持与康复\n## 6.格林巴利综合症患者的健康教育与健康促进\n### 6.1患者及家属的健康教育内容与方法\n### 6.2患者的自我管理能力培养\n### 6.3患者的生活质量与康复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格林巴利综合症护理查房指南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格林巴利综合症概述及病因</a:t>
            </a:r>
            <a:endParaRPr/>
          </a:p>
        </p:txBody>
      </p:sp>
      <p:sp>
        <p:nvSpPr>
          <p:cNvPr id="10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格林巴利综合症的定义与症状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88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8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格林巴利综合症（Guillain-Barré Syndrome，简称GBS）是一种自身免疫性疾病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主要侵犯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周围神经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急性进行性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对称性弛缓性麻痹</a:t>
                </a:r>
                <a:endParaRPr/>
              </a:p>
            </p:txBody>
          </p:sp>
          <p:sp>
            <p:nvSpPr>
              <p:cNvPr id="19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9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症状主要包括：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四肢无力，尤其是下肢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肌肉疼痛和触痛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腱反射减弱或消失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呼吸困难或吞咽困难</a:t>
                </a:r>
                <a:endParaRPr/>
              </a:p>
            </p:txBody>
          </p:sp>
          <p:sp>
            <p:nvSpPr>
              <p:cNvPr id="19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格林巴利综合症的发病原因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发病原因尚不明确，可能与以下因素有关：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：如空肠弯曲菌、巨细胞病毒等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免疫异常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：如异常的自身免疫反应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：有家族史的患者发病风险较高</a:t>
            </a:r>
            <a:endParaRPr/>
          </a:p>
        </p:txBody>
      </p:sp>
      <p:cxnSp>
        <p:nvCxnSpPr>
          <p:cNvPr id="20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格林巴利综合症的分型与病程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根据病程和症状，格林巴利综合症可分为以下几型：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：病情在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4周内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达到高峰，预后较好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慢性型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：病情在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4周后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仍持续进展，预后较差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复发型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：病情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反复发作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，每次发作间有缓解期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病程一般为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2-4周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，但部分患者可能长达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甚至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数年</a:t>
            </a:r>
            <a:endParaRPr/>
          </a:p>
        </p:txBody>
      </p:sp>
      <p:cxnSp>
        <p:nvCxnSpPr>
          <p:cNvPr id="20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格林巴利综合症患者的护理评估</a:t>
            </a:r>
            <a:endParaRPr/>
          </a:p>
        </p:txBody>
      </p:sp>
      <p:sp>
        <p:nvSpPr>
          <p:cNvPr id="20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评估患者的生命体征，如体温、脉搏、呼吸、血压等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观察患者有无呼吸困难、发绀等症状，以及氧饱和度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评估患者的循环系统，如心率、心律、皮肤湿度等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患者的生命体征评估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患者的神经系统评估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6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，包括四肢肌力和呼吸肌力</a:t>
                </a:r>
                <a:endParaRPr/>
              </a:p>
            </p:txBody>
          </p:sp>
          <p:cxnSp>
            <p:nvCxnSpPr>
              <p:cNvPr id="23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1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腱反射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，如膝腱反射、肱二头肌反射等</a:t>
                </a:r>
                <a:endParaRPr/>
              </a:p>
            </p:txBody>
          </p:sp>
        </p:grpSp>
        <p:grpSp>
          <p:nvGrpSpPr>
            <p:cNvPr id="236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共济功能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，如痛觉、温度觉、触觉等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了解患者的心理状态，如焦虑、抑郁等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评估患者的社会支持，如家庭、朋友、同事等的支持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5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了解患者的生活质量和康复需求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5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患者的心理社会评估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格林巴利综合症患者的护理措施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https://d.book118.com/768103035007006047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格林巴利综合症护理查房指南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2024-09-28T04:10:32.393</cp:lastPrinted>
  <dcterms:created xsi:type="dcterms:W3CDTF">2024-09-27T20:10:32Z</dcterms:created>
  <dcterms:modified xsi:type="dcterms:W3CDTF">2024-09-27T20:10:34Z</dcterms:modified>
</cp:coreProperties>
</file>