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F46FAE-B648-45A7-80EA-9B70475B55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A358EE-09DD-4584-ADC8-5ED877A9C9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A60BD8-7E5F-4ACB-8C40-6A7F37C297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94C678-9DF0-4A7A-8B75-5EB42EF1D9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5CA1F4-02B8-45B0-BC11-C88BA4C964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8038F0-1802-4E1E-8AE0-5994681EF5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44CFB0-F26C-4A51-956D-3444480A56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535D22-56DA-43EA-8485-D92D40B41C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41CC03-CDC1-44F1-9556-8F55A482E0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AAD299-249F-44D5-A985-B6BD43BFC3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C456FC-F844-4AC8-8B79-36AD457F4B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103040116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最新亚太地区的经济发展状况</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汇报人：文小库</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2023-12-24</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亚太地区整体经济表现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主要经济体的经济表现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经济发展面临的挑战和机遇</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对未来经济发展的预测和展望</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引言</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4" name="Picture 4"/>
          <p:cNvPicPr>
            <a:picLocks noChangeAspect="1"/>
          </p:cNvPicPr>
          <p:nvPr/>
        </p:nvPicPr>
        <p:blipFill>
          <a:blip r:embed="rId3">
            <a:alphaModFix amt="70000"/>
          </a:blip>
          <a:srcRect l="16625" r="16625"/>
          <a:stretch>
            <a:fillRect/>
          </a:stretch>
        </p:blipFill>
        <p:spPr>
          <a:xfrm>
            <a:off x="939482" y="1415327"/>
            <a:ext cx="4843295" cy="4843295"/>
          </a:xfrm>
          <a:prstGeom prst="roundRect">
            <a:avLst/>
          </a:prstGeom>
        </p:spPr>
      </p:pic>
      <p:sp>
        <p:nvSpPr>
          <p:cNvPr id="5" name="TextBox 5"/>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分析亚太地区最新的经济发展状况，探讨其发展趋势和挑战。</a:t>
            </a:r>
          </a:p>
        </p:txBody>
      </p:sp>
      <p:sp>
        <p:nvSpPr>
          <p:cNvPr id="6" name="TextBox 6"/>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目的</a:t>
            </a:r>
          </a:p>
        </p:txBody>
      </p:sp>
      <p:sp>
        <p:nvSpPr>
          <p:cNvPr id="7" name="TextBox 7"/>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亚太地区作为全球经济增长的重要引擎，其经济发展状况对全球经济具有重要影响。近年来，亚太地区经济发展面临诸多挑战，如贸易保护主义、技术变革、人口老龄化等，需要深入研究和了解。</a:t>
            </a:r>
          </a:p>
        </p:txBody>
      </p:sp>
      <p:sp>
        <p:nvSpPr>
          <p:cNvPr id="8" name="TextBox 8"/>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背景</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报告的目的和背景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范围</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本报告主要关注亚太地区的主要经济体，包括中国、印度、日本、韩国、澳大利亚等。</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限制</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由于数据来源和时间限制，本报告的数据可能不是最新的，且可能存在一定的误差。此外，本报告主要从宏观角度分析经济发展状况，未涉及微观层面的企业和市场情况。</a:t>
            </a:r>
          </a:p>
        </p:txBody>
      </p: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3633" r="23633"/>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报告的范围和限制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亚太地区整体经济表现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alphaModFix/>
          </a:blip>
          <a:srcRect l="25719" r="25719"/>
          <a:stretch>
            <a:fillRect/>
          </a:stretch>
        </p:blipFill>
        <p:spPr>
          <a:xfrm>
            <a:off x="740688" y="1168478"/>
            <a:ext cx="3679823" cy="4906431"/>
          </a:xfrm>
          <a:prstGeom prst="parallelogram">
            <a:avLst/>
          </a:prstGeom>
        </p:spPr>
      </p:pic>
      <p:sp>
        <p:nvSpPr>
          <p:cNvPr id="7" name="AutoShape 7"/>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5" name="TextBox 15"/>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亚太地区的经济增长率持续保持较高水平，成为全球经济增长的重要引擎。</a:t>
            </a:r>
          </a:p>
        </p:txBody>
      </p:sp>
      <p:sp>
        <p:nvSpPr>
          <p:cNvPr id="16" name="TextBox 16"/>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7" name="TextBox 17"/>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近年来，亚太地区的经济增长率一直保持在较高水平，成为全球经济增长的重要引擎。根据国际货币基金组织（IMF）的数据，亚太地区的发展中经济体在过去几年中的平均增长率超过了全球平均水平。</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经济增长率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亚太地区的贸易状况持续改善，区域内贸易往来日益频繁。</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随着亚太地区经济的快速发展，该地区的贸易状况也在持续改善。区域内贸易往来日益频繁，各国之间的经济合作不断加强。此外，亚太地区还与世界其他地区保持着密切的贸易关系。</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贸易状况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TextBox 4"/>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5" name="AutoShape 5"/>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9" name="TextBox 9"/>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亚太地区的投资状况呈现多元化趋势，吸引外资和对外投资均保持增长。</a:t>
            </a:r>
          </a:p>
        </p:txBody>
      </p:sp>
      <p:sp>
        <p:nvSpPr>
          <p:cNvPr id="10" name="TextBox 10"/>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1" name="TextBox 11"/>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亚太地区的投资状况呈现多元化趋势，各国之间的投资往来日益频繁。同时，该地区还吸引了大量外资流入，成为全球重要的投资目的地之一。此外，亚太地区对外投资也在不断增长，各国之间的相互投资关系日益紧密。</a:t>
            </a:r>
          </a:p>
        </p:txBody>
      </p:sp>
      <p:sp>
        <p:nvSpPr>
          <p:cNvPr id="12" name="AutoShape 12"/>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投资状况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主要经济体的经济表现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https://d.book118.com/768103040116006047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2024-09-29T03:55:23.119</cp:lastPrinted>
  <dcterms:created xsi:type="dcterms:W3CDTF">2024-09-28T19:55:23Z</dcterms:created>
  <dcterms:modified xsi:type="dcterms:W3CDTF">2024-09-28T19:55:24Z</dcterms:modified>
</cp:coreProperties>
</file>