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5B709-5756-4EE5-85EE-C30270DF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81891-0103-4411-870A-8A705E45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A0768-5DDE-46E4-9055-0CFE488E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68CF9-886D-40F1-A23B-3D6D4046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7E36C-E0FB-4393-9EBA-D042DF9A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CE814-7949-4B00-88AB-13CBBC2C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AB5FF-76C5-4815-BD91-61B8B435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D44F1-8B26-4A96-976C-69B921A3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ED73C-C149-4CED-9393-7324F134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0A112-5728-4CCC-B9C1-8BB16374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B474-BB39-40F7-AB70-B7C30CA8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3065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医院重点学科建设实施方案的学科建设与医学社会责任创新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医学社会责任的内涵与重要性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学科建设与医学社会责任的关联性分析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医院重点学科建设实施方案的制定与推进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学科建设与医学社会责任创新的实践探索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医学发展与社会需求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社会责任的担当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随着医学科技的进步和社会对医疗健康需求的提高，医院重点学科建设成为提升医疗服务质量的关键环节。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医院重点学科建设涉及学科方向凝练、学术队伍建设、科研能力提升、学术交流与合作等多方面内容，是医院核心竞争力的重要体现。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医院作为公共服务机构，在提供医疗服务的同时，应承担起相应的社会责任，推动医学事业的发展和社会进步。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学科建设的社会责任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医院重点学科建设不仅要关注学科自身的发展，还要积极回应社会关切，通过科研创新、人才培养等方式推动医学事业的进步，为社会的健康福祉做出贡献。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社会责任对学科建设的要求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社会责任要求医院在学科建设中注重公平性、公益性和可持续性，关注弱势群体的医疗需求，推动医学教育与科普工作，提升公众健康素养。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学科建设与社会责任的互动关系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与社会责任是相互依存、相互促进的关系。一方面，学科建设为医院履行社会责任提供了专业支持和人才保障；另一方面，履行社会责任有助于提升医院的品牌形象和社会声誉，进而促进学科建设的深入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学科建设与社会责任的关系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医院已形成了以临床医学为核心，基础医学、药学、护理学等多学科协同发展的学科布局。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各学科在医疗、教学、科研等方面形成了各自的优势和特色，如心血管内科、神经外科等。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医院鼓励学科交叉融合，推动多学科联合诊疗和科研合作，提高解决复杂问题的能力。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学科布局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学科特色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学科发展不平衡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人才队伍不足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科研创新能力不强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学科交叉融合不够深入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科研成果转化率低，缺乏重大科研成果。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高层次人才和团队缺乏，制约学科发展。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部分学科发展相对滞后，与国内外先进水平存在差距。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多学科联合诊疗和科研合作机制不完善，影响学科交叉融合效果。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医学社会责任的内涵与重要性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医学社会责任是指医疗机构和医务人员在从事医疗活动过程中，除了追求医学知识和技能的提升外，还应积极履行对社会的道德、伦理和法律等方面的责任。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医学社会责任的内涵包括尊重生命、维护健康、促进公正、积极参与社会公益等。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医学社会责任的定义与内涵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增强医疗机构竞争力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推动医学事业发展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医学社会责任的重要性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积极履行医学社会责任有助于提高医疗机构的服务质量和医疗水平，增强患者对医疗机构的信任度和满意度。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医疗机构和医务人员通过履行医学社会责任，可以积极参与社会公益事业，推动社会和谐发展。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积极履行医学社会责任可以提升医疗机构的品牌形象和社会声誉，从而增强其在医疗市场中的竞争力。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医学社会责任的履行有助于推动医学事业的可持续发展，促进医学科学研究和医学教育的进步。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https://d.book118.com/768103065071006043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2024-09-23T03:05:34.735</cp:lastPrinted>
  <dcterms:created xsi:type="dcterms:W3CDTF">2024-09-22T19:05:34Z</dcterms:created>
  <dcterms:modified xsi:type="dcterms:W3CDTF">2024-09-22T19:05:36Z</dcterms:modified>
</cp:coreProperties>
</file>