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A0FC3-69D5-45E3-A0FB-C22B6B446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2D260-6BE7-4613-8B06-1410E1DE2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5FF53-78F8-4FF8-AC0F-64B521FD6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05020-57E5-46CC-9F04-6E90501F4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ACC3C-C24A-4574-B108-7DD093F4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0FEDC6-C983-4643-A2E0-DA510553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CC5CF-5B20-4C2F-B197-551CB07FC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24CA1-1A86-454E-9AEC-AB8B6D0A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FE3B9-A13B-45B6-ADE3-09FBC9B97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FD4C0-11CA-4C64-99C6-02E6313A8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C0E1F-8E35-4DAC-83B3-3AD1F383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0310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幼儿园员工压力缓解与心理调适方案制定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员工压力现状分析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压力缓解策略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方案实施与推进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预期效果与评估指标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幼儿园员工面临压力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近年来，幼儿园员工在工作、生活等方面面临着越来越大的压力。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压力对员工的影响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长期的压力会对员工的身心健康产生不良影响，进而影响工作质量和效率。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现状亟待改善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因此，制定一套有效的压力缓解与心理调适方案势在必行。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来自工作职责、工作量、工作时长等方面的压力。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与同事、上级、家长等人际关系带来的压力。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个人性格、情绪管理、家庭因素等带来的压力。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个人因素压力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压力来源分析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提高员工心理调适能力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培养员工良好的心理素质和自我调节能力，以更好地应对各种压力。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提升团队凝聚力和工作效率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减轻员工压力，提高工作积极性和效率，增强团队凝聚力。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缓解员工压力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通过一系列措施，帮助员工缓解工作压力，改善身心状况。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员工压力现状分析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幼儿园员工常常需要应对多个任务，包括教学、管理、沟通等，工作量较大，容易造成压力。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工作要求严格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工作环境不佳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幼儿教育需要高度的责任心和专业技能，员工可能会感到难以满足所有要求，从而产生压力。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嘈杂的环境、缺乏私人空间、资源不足等工作环境问题也可能对员工造成压力。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同事之间的竞争、合作不顺畅或人际冲突都可能使员工感到压力。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67" r="13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42" r="6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与同事关系紧张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与家长沟通不畅或遇到难以处理的家长问题，也可能对员工造成压力。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与家长沟通困难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应对孩子的各种情绪和行为问题，对于幼儿园员工来说是一种挑战，也可能带来压力。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与孩子互动挑战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50" r="311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员工可能面临家庭与工作的冲突，如照顾家庭成员、处理家庭问题等，这些都可能影响工作表现并带来压力。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家庭与工作冲突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物价上涨、房价高昂等经济因素可能对员工的家庭生活造成压力，进而影响工作状态。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家庭生活压力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随着教育理念和技术的不断更新，员工需要不断学习和提升技能，否则可能感到落后和压力。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职业发展困惑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员工可能对自己的职业发展路径不明确，或者感到晋升机会有限，从而产生压力。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自我期望过高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员工可能对自己有过高的期望，当现实与期望不符时，便会产生压力和挫败感。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3792" b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50" r="13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个人发展压力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压力缓解策略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2" b="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保证休息时间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确保员工有充足的休息时间，避免长时间连续工作带来的疲劳和压力。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灵活调整上下班时间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根据幼儿园实际情况，合理安排员工的上下班时间，避免高峰期通勤带来的压力。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合理分配工作任务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根据员工的能力和特长，合理分配工作任务，避免任务过重或过于集中导致的工作压力。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为员工提供必要的培训和支持，提高其工作技能和效率，减少工作压力。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通过优化工作流程，减少不必要的环节和浪费，提高工作效率，降低工作压力。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鼓励员工之间的团队合作，共同解决问题，提高工作效率和满意度。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建立积极的工作氛围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通过组织团队活动、庆祝重要节日等方式，营造积极、和谐的工作氛围。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鼓励员工之间进行交流，分享经验和感受，增进彼此了解，缓解工作压力。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关注员工心理健康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定期关注员工的心理健康状况，提供必要的心理支持和辅导，帮助员工缓解压力。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营造良好工作氛围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在员工遇到困难或挫折时，提供情感支持，帮助其度过难关，增强抗压能力。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建立员工援助计划，为员工提供心理咨询、法律援助等方面的支持，帮助其解决个人问题。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建立员工援助计划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鼓励员工参与幼儿园决策过程，提高其归属感和责任感，缓解工作压力。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鼓励员工参与决策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https://d.book118.com/768103102117006026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2024-09-04T05:58:56.415</cp:lastPrinted>
  <dcterms:created xsi:type="dcterms:W3CDTF">2024-09-03T21:58:56Z</dcterms:created>
  <dcterms:modified xsi:type="dcterms:W3CDTF">2024-09-03T21:58:58Z</dcterms:modified>
</cp:coreProperties>
</file>