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2AF321-D762-4CA8-8B1C-A3C58284E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9B65E7-7A57-4EAA-9D00-5C0EB3D7D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3BCFA0-4D9C-4AA5-8BCF-3313004748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0C4AF9-1D9B-44C8-830F-429491D5C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812FC3-0AFF-4E1D-8BF7-A522E66550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C59163-523D-450B-8E4C-04707EDC86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8926BE-AB9D-48BF-A1ED-9B4F9C8768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EFF628-1C45-459E-9874-6E4041950B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79C29D-7F04-4A77-BB08-FC75763A77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3CA572-7D9F-4696-ADC6-D896ECD901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FCB1B5-8F14-491C-ACE9-09C94D414E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0313205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生物技术与法律伦理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生物技术概述与最新进展
 法律伦理的基本原则与概念
 生物技术在法律伦理中的挑战
 生物技术与个人隐私权保护
 生物技术的专利与知识产权保护
 生物技术的安全监管与合规
 生物技术与人类伦理价值观
 未来展望与建议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生物技术概述与最新进展</a:t>
            </a:r>
          </a:p>
        </p:txBody>
      </p:sp>
      <p:sp>
        <p:nvSpPr>
          <p:cNvPr id="3" name="Subtitle 2"/>
          <p:cNvSpPr>
            <a:spLocks noGrp="1"/>
          </p:cNvSpPr>
          <p:nvPr>
            <p:ph type="subTitle" idx="1"/>
          </p:nvPr>
        </p:nvSpPr>
        <p:spPr/>
        <p:txBody>
          <a:bodyPr/>
          <a:lstStyle/>
          <a:p>
            <a:r>
              <a:t>生物技术与法律伦理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生物技术概述与最新进展</a:t>
            </a:r>
          </a:p>
        </p:txBody>
      </p:sp>
      <p:sp>
        <p:nvSpPr>
          <p:cNvPr id="3" name="Text Placeholder 2"/>
          <p:cNvSpPr>
            <a:spLocks noGrp="1"/>
          </p:cNvSpPr>
          <p:nvPr>
            <p:ph type="body" idx="1"/>
          </p:nvPr>
        </p:nvSpPr>
        <p:spPr/>
        <p:txBody>
          <a:bodyPr/>
          <a:lstStyle/>
          <a:p>
            <a:r>
              <a:t>生物技术概述</a:t>
            </a:r>
          </a:p>
        </p:txBody>
      </p:sp>
      <p:sp>
        <p:nvSpPr>
          <p:cNvPr id="4" name="Content Placeholder 3"/>
          <p:cNvSpPr>
            <a:spLocks noGrp="1"/>
          </p:cNvSpPr>
          <p:nvPr>
            <p:ph sz="half" idx="2"/>
          </p:nvPr>
        </p:nvSpPr>
        <p:spPr/>
        <p:txBody>
          <a:bodyPr/>
          <a:lstStyle/>
          <a:p>
            <a:r>
              <a:t>1.生物技术是应用生物学原理和技术，发展并创造新的产品、工具和应用的一门科学。其领域包括基因工程、蛋白质工程、细胞工程、酶工程和发酵工程等。</a:t>
            </a:r>
          </a:p>
          <a:p>
            <a:r>
              <a:t>2.生物技术对医药、农业、工业、环保等领域有深远影响，能够解决人类面临的许多重大问题，如疾病治疗、粮食短缺、环境污染等。</a:t>
            </a:r>
          </a:p>
          <a:p>
            <a:r>
              <a:t>3.随着技术的不断发展，生物技术在未来的应用前景将更加广泛，但同时也伴随着法律和伦理的挑战。</a:t>
            </a:r>
          </a:p>
          <a:p/>
        </p:txBody>
      </p:sp>
      <p:sp>
        <p:nvSpPr>
          <p:cNvPr id="5" name="Text Placeholder 4"/>
          <p:cNvSpPr>
            <a:spLocks noGrp="1"/>
          </p:cNvSpPr>
          <p:nvPr>
            <p:ph type="body" idx="3"/>
          </p:nvPr>
        </p:nvSpPr>
        <p:spPr/>
        <p:txBody>
          <a:bodyPr/>
          <a:lstStyle/>
          <a:p>
            <a:r>
              <a:t>最新进展</a:t>
            </a:r>
          </a:p>
        </p:txBody>
      </p:sp>
      <p:sp>
        <p:nvSpPr>
          <p:cNvPr id="6" name="Content Placeholder 5"/>
          <p:cNvSpPr>
            <a:spLocks noGrp="1"/>
          </p:cNvSpPr>
          <p:nvPr>
            <p:ph sz="half" idx="4"/>
          </p:nvPr>
        </p:nvSpPr>
        <p:spPr/>
        <p:txBody>
          <a:bodyPr/>
          <a:lstStyle/>
          <a:p>
            <a:r>
              <a:t>1.基因编辑技术如CRISPR-Cas9在系统生物学、基因治疗、农业改良等方面取得了显著突破。</a:t>
            </a:r>
          </a:p>
          <a:p>
            <a:r>
              <a:t>2.合成生物学通过设计和构建人工生物系统，实现了对生物过程的有效控制和优化。</a:t>
            </a:r>
          </a:p>
          <a:p>
            <a:r>
              <a:t>3.免疫疗法和细胞疗法的进展为癌症等重大疾病的治疗提供了新的可能。</a:t>
            </a:r>
          </a:p>
          <a:p>
            <a:r>
              <a:t>以上内容仅供参考，建议查阅相关文献和资料获取更专业的信息。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法律伦理的基本原则与概念</a:t>
            </a:r>
          </a:p>
        </p:txBody>
      </p:sp>
      <p:sp>
        <p:nvSpPr>
          <p:cNvPr id="3" name="Subtitle 2"/>
          <p:cNvSpPr>
            <a:spLocks noGrp="1"/>
          </p:cNvSpPr>
          <p:nvPr>
            <p:ph type="subTitle" idx="1"/>
          </p:nvPr>
        </p:nvSpPr>
        <p:spPr/>
        <p:txBody>
          <a:bodyPr/>
          <a:lstStyle/>
          <a:p>
            <a:r>
              <a:t>生物技术与法律伦理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法律伦理的基本原则与概念</a:t>
            </a:r>
          </a:p>
        </p:txBody>
      </p:sp>
      <p:sp>
        <p:nvSpPr>
          <p:cNvPr id="3" name="Text Placeholder 2"/>
          <p:cNvSpPr>
            <a:spLocks noGrp="1"/>
          </p:cNvSpPr>
          <p:nvPr>
            <p:ph type="body" idx="1"/>
          </p:nvPr>
        </p:nvSpPr>
        <p:spPr/>
        <p:txBody>
          <a:bodyPr/>
          <a:lstStyle/>
          <a:p>
            <a:r>
              <a:t>尊重人类尊严与生命权</a:t>
            </a:r>
          </a:p>
        </p:txBody>
      </p:sp>
      <p:sp>
        <p:nvSpPr>
          <p:cNvPr id="4" name="Content Placeholder 3"/>
          <p:cNvSpPr>
            <a:spLocks noGrp="1"/>
          </p:cNvSpPr>
          <p:nvPr>
            <p:ph sz="half" idx="2"/>
          </p:nvPr>
        </p:nvSpPr>
        <p:spPr/>
        <p:txBody>
          <a:bodyPr/>
          <a:lstStyle/>
          <a:p>
            <a:r>
              <a:t>1.人类尊严是法律伦理的核心，任何生物技术的应用都必须尊重并保护人类尊严。</a:t>
            </a:r>
          </a:p>
          <a:p>
            <a:r>
              <a:t>2.生命权是每个人的基本权利，不容侵犯。生物技术的研发与应用应遵守尊重生命权的原则，禁止任何形式的生命歧视。</a:t>
            </a:r>
          </a:p>
          <a:p>
            <a:r>
              <a:t>3.在生物技术应用过程中，必须确保人的自愿参与和知情同意，保护个人隐私权。</a:t>
            </a:r>
          </a:p>
          <a:p/>
        </p:txBody>
      </p:sp>
      <p:sp>
        <p:nvSpPr>
          <p:cNvPr id="5" name="Text Placeholder 4"/>
          <p:cNvSpPr>
            <a:spLocks noGrp="1"/>
          </p:cNvSpPr>
          <p:nvPr>
            <p:ph type="body" idx="3"/>
          </p:nvPr>
        </p:nvSpPr>
        <p:spPr/>
        <p:txBody>
          <a:bodyPr/>
          <a:lstStyle/>
          <a:p>
            <a:r>
              <a:t>公正与公平</a:t>
            </a:r>
          </a:p>
        </p:txBody>
      </p:sp>
      <p:sp>
        <p:nvSpPr>
          <p:cNvPr id="6" name="Content Placeholder 5"/>
          <p:cNvSpPr>
            <a:spLocks noGrp="1"/>
          </p:cNvSpPr>
          <p:nvPr>
            <p:ph sz="half" idx="4"/>
          </p:nvPr>
        </p:nvSpPr>
        <p:spPr/>
        <p:txBody>
          <a:bodyPr/>
          <a:lstStyle/>
          <a:p>
            <a:r>
              <a:t>1.生物技术的研发与应用应遵循公正与公平的原则，确保资源分配的公平性，避免社会不平等现象的加剧。</a:t>
            </a:r>
          </a:p>
          <a:p>
            <a:r>
              <a:t>2.对于生物技术产品和服务的提供，应确保所有人都能够公平获取，不受经济、社会地位等因素的限制。</a:t>
            </a:r>
          </a:p>
          <a:p>
            <a:r>
              <a:t>3.在生物技术领域，应鼓励公平竞争，打击垄断行为，促进创新和发展。</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法律伦理的基本原则与概念</a:t>
            </a:r>
          </a:p>
        </p:txBody>
      </p:sp>
      <p:sp>
        <p:nvSpPr>
          <p:cNvPr id="3" name="Text Placeholder 2"/>
          <p:cNvSpPr>
            <a:spLocks noGrp="1"/>
          </p:cNvSpPr>
          <p:nvPr>
            <p:ph type="body" idx="1"/>
          </p:nvPr>
        </p:nvSpPr>
        <p:spPr/>
        <p:txBody>
          <a:bodyPr/>
          <a:lstStyle/>
          <a:p>
            <a:r>
              <a:t>安全与风险评估</a:t>
            </a:r>
          </a:p>
        </p:txBody>
      </p:sp>
      <p:sp>
        <p:nvSpPr>
          <p:cNvPr id="4" name="Content Placeholder 3"/>
          <p:cNvSpPr>
            <a:spLocks noGrp="1"/>
          </p:cNvSpPr>
          <p:nvPr>
            <p:ph sz="half" idx="2"/>
          </p:nvPr>
        </p:nvSpPr>
        <p:spPr/>
        <p:txBody>
          <a:bodyPr/>
          <a:lstStyle/>
          <a:p>
            <a:r>
              <a:t>1.生物技术的研发与应用应注重安全，确保对人类、动植物和环境的安全性。</a:t>
            </a:r>
          </a:p>
          <a:p>
            <a:r>
              <a:t>2.在推广生物技术产品和服务前，应进行充分的风险评估，确保产品的安全性和可靠性。</a:t>
            </a:r>
          </a:p>
          <a:p>
            <a:r>
              <a:t>3.对于可能产生严重后果的生物技术应用，应采取严格的监管措施，确保技术的可控性和可逆性。</a:t>
            </a:r>
          </a:p>
          <a:p/>
        </p:txBody>
      </p:sp>
      <p:sp>
        <p:nvSpPr>
          <p:cNvPr id="5" name="Text Placeholder 4"/>
          <p:cNvSpPr>
            <a:spLocks noGrp="1"/>
          </p:cNvSpPr>
          <p:nvPr>
            <p:ph type="body" idx="3"/>
          </p:nvPr>
        </p:nvSpPr>
        <p:spPr/>
        <p:txBody>
          <a:bodyPr/>
          <a:lstStyle/>
          <a:p>
            <a:r>
              <a:t>知识产权保护</a:t>
            </a:r>
          </a:p>
        </p:txBody>
      </p:sp>
      <p:sp>
        <p:nvSpPr>
          <p:cNvPr id="6" name="Content Placeholder 5"/>
          <p:cNvSpPr>
            <a:spLocks noGrp="1"/>
          </p:cNvSpPr>
          <p:nvPr>
            <p:ph sz="half" idx="4"/>
          </p:nvPr>
        </p:nvSpPr>
        <p:spPr/>
        <p:txBody>
          <a:bodyPr/>
          <a:lstStyle/>
          <a:p>
            <a:r>
              <a:t>1.知识产权保护对于促进生物技术创新和发展具有重要意义。应建立完善的知识产权保护制度，保护创新者的合法权益。</a:t>
            </a:r>
          </a:p>
          <a:p>
            <a:r>
              <a:t>2.在保护知识产权的同时，应注重平衡公共利益和创新者利益，避免知识产权滥用。</a:t>
            </a:r>
          </a:p>
          <a:p>
            <a:r>
              <a:t>3.加强国际合作，共同打击生物技术领域的侵权行为，维护公平竞争的市场环境。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生物技术在法律伦理中的挑战</a:t>
            </a:r>
          </a:p>
        </p:txBody>
      </p:sp>
      <p:sp>
        <p:nvSpPr>
          <p:cNvPr id="3" name="Subtitle 2"/>
          <p:cNvSpPr>
            <a:spLocks noGrp="1"/>
          </p:cNvSpPr>
          <p:nvPr>
            <p:ph type="subTitle" idx="1"/>
          </p:nvPr>
        </p:nvSpPr>
        <p:spPr/>
        <p:txBody>
          <a:bodyPr/>
          <a:lstStyle/>
          <a:p>
            <a:r>
              <a:t>生物技术与法律伦理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生物技术在法律伦理中的挑战</a:t>
            </a:r>
          </a:p>
        </p:txBody>
      </p:sp>
      <p:sp>
        <p:nvSpPr>
          <p:cNvPr id="3" name="Text Placeholder 2"/>
          <p:cNvSpPr>
            <a:spLocks noGrp="1"/>
          </p:cNvSpPr>
          <p:nvPr>
            <p:ph type="body" idx="1"/>
          </p:nvPr>
        </p:nvSpPr>
        <p:spPr/>
        <p:txBody>
          <a:bodyPr/>
          <a:lstStyle/>
          <a:p>
            <a:r>
              <a:t>基因编辑与人类身份</a:t>
            </a:r>
          </a:p>
        </p:txBody>
      </p:sp>
      <p:sp>
        <p:nvSpPr>
          <p:cNvPr id="4" name="Content Placeholder 3"/>
          <p:cNvSpPr>
            <a:spLocks noGrp="1"/>
          </p:cNvSpPr>
          <p:nvPr>
            <p:ph sz="half" idx="2"/>
          </p:nvPr>
        </p:nvSpPr>
        <p:spPr/>
        <p:txBody>
          <a:bodyPr/>
          <a:lstStyle/>
          <a:p>
            <a:r>
              <a:t>1.基因编辑技术如CRISPR-Cas9能够改变人类的遗传物质，这可能对人类身份和基本伦理观念产生挑战。</a:t>
            </a:r>
          </a:p>
          <a:p>
            <a:r>
              <a:t>2.对人类基因的修改可能对个体的身份产生影响，引发关于个体独特性和人类尊严的问题。</a:t>
            </a:r>
          </a:p>
          <a:p>
            <a:r>
              <a:t>3.需要考虑基因编辑技术的潜在长远影响，制定合适的法律和伦理规范来确保技术的安全和公正使用。</a:t>
            </a:r>
          </a:p>
          <a:p/>
        </p:txBody>
      </p:sp>
      <p:sp>
        <p:nvSpPr>
          <p:cNvPr id="5" name="Text Placeholder 4"/>
          <p:cNvSpPr>
            <a:spLocks noGrp="1"/>
          </p:cNvSpPr>
          <p:nvPr>
            <p:ph type="body" idx="3"/>
          </p:nvPr>
        </p:nvSpPr>
        <p:spPr/>
        <p:txBody>
          <a:bodyPr/>
          <a:lstStyle/>
          <a:p>
            <a:r>
              <a:t>生物技术与隐私保护</a:t>
            </a:r>
          </a:p>
        </p:txBody>
      </p:sp>
      <p:sp>
        <p:nvSpPr>
          <p:cNvPr id="6" name="Content Placeholder 5"/>
          <p:cNvSpPr>
            <a:spLocks noGrp="1"/>
          </p:cNvSpPr>
          <p:nvPr>
            <p:ph sz="half" idx="4"/>
          </p:nvPr>
        </p:nvSpPr>
        <p:spPr/>
        <p:txBody>
          <a:bodyPr/>
          <a:lstStyle/>
          <a:p>
            <a:r>
              <a:t>1.生物技术的发展可能导致个人隐私的泄露，如基因信息的滥用和歧视。</a:t>
            </a:r>
          </a:p>
          <a:p>
            <a:r>
              <a:t>2.需要加强法律制度建设，保护个人隐私和遗传信息。</a:t>
            </a:r>
          </a:p>
          <a:p>
            <a:r>
              <a:t>3.提高公众对生物技术隐私问题的认识，促进技术的合理使用和数据的合法共享。</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生物技术在法律伦理中的挑战</a:t>
            </a:r>
          </a:p>
        </p:txBody>
      </p:sp>
      <p:sp>
        <p:nvSpPr>
          <p:cNvPr id="3" name="Text Placeholder 2"/>
          <p:cNvSpPr>
            <a:spLocks noGrp="1"/>
          </p:cNvSpPr>
          <p:nvPr>
            <p:ph type="body" idx="1"/>
          </p:nvPr>
        </p:nvSpPr>
        <p:spPr/>
        <p:txBody>
          <a:bodyPr/>
          <a:lstStyle/>
          <a:p>
            <a:r>
              <a:t>生物资源利用与利益分配</a:t>
            </a:r>
          </a:p>
        </p:txBody>
      </p:sp>
      <p:sp>
        <p:nvSpPr>
          <p:cNvPr id="4" name="Content Placeholder 3"/>
          <p:cNvSpPr>
            <a:spLocks noGrp="1"/>
          </p:cNvSpPr>
          <p:nvPr>
            <p:ph sz="half" idx="2"/>
          </p:nvPr>
        </p:nvSpPr>
        <p:spPr/>
        <p:txBody>
          <a:bodyPr/>
          <a:lstStyle/>
          <a:p>
            <a:r>
              <a:t>1.生物资源的利用和开发可能引发利益分配不均的问题，涉及资源控制和知识产权等争议。</a:t>
            </a:r>
          </a:p>
          <a:p>
            <a:r>
              <a:t>2.需要建立公平合理的利益分配机制，确保生物资源的可持续利用和惠益共享。</a:t>
            </a:r>
          </a:p>
          <a:p>
            <a:r>
              <a:t>3.加强国际合作与交流，共同解决生物资源利用和利益分配中的伦理法律问题。</a:t>
            </a:r>
          </a:p>
          <a:p/>
        </p:txBody>
      </p:sp>
      <p:sp>
        <p:nvSpPr>
          <p:cNvPr id="5" name="Text Placeholder 4"/>
          <p:cNvSpPr>
            <a:spLocks noGrp="1"/>
          </p:cNvSpPr>
          <p:nvPr>
            <p:ph type="body" idx="3"/>
          </p:nvPr>
        </p:nvSpPr>
        <p:spPr/>
        <p:txBody>
          <a:bodyPr/>
          <a:lstStyle/>
          <a:p>
            <a:r>
              <a:t>生物技术安全与风险评估</a:t>
            </a:r>
          </a:p>
        </p:txBody>
      </p:sp>
      <p:sp>
        <p:nvSpPr>
          <p:cNvPr id="6" name="Content Placeholder 5"/>
          <p:cNvSpPr>
            <a:spLocks noGrp="1"/>
          </p:cNvSpPr>
          <p:nvPr>
            <p:ph sz="half" idx="4"/>
          </p:nvPr>
        </p:nvSpPr>
        <p:spPr/>
        <p:txBody>
          <a:bodyPr/>
          <a:lstStyle/>
          <a:p>
            <a:r>
              <a:t>1.生物技术可能带来潜在的安全风险，如基因污染、病原体泄露等。</a:t>
            </a:r>
          </a:p>
          <a:p>
            <a:r>
              <a:t>2.需要建立完善的安全管理和风险评估机制，确保生物技术的安全使用和发展。</a:t>
            </a:r>
          </a:p>
          <a:p>
            <a:r>
              <a:t>3.提高公众对生物技术安全问题的认识，加强科普教育和风险沟通工作。</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生物技术在法律伦理中的挑战</a:t>
            </a:r>
          </a:p>
        </p:txBody>
      </p:sp>
      <p:sp>
        <p:nvSpPr>
          <p:cNvPr id="3" name="Text Placeholder 2"/>
          <p:cNvSpPr>
            <a:spLocks noGrp="1"/>
          </p:cNvSpPr>
          <p:nvPr>
            <p:ph type="body" idx="1"/>
          </p:nvPr>
        </p:nvSpPr>
        <p:spPr/>
        <p:txBody>
          <a:bodyPr/>
          <a:lstStyle/>
          <a:p>
            <a:r>
              <a:t>生物技术与人类健康权益</a:t>
            </a:r>
          </a:p>
        </p:txBody>
      </p:sp>
      <p:sp>
        <p:nvSpPr>
          <p:cNvPr id="4" name="Content Placeholder 3"/>
          <p:cNvSpPr>
            <a:spLocks noGrp="1"/>
          </p:cNvSpPr>
          <p:nvPr>
            <p:ph sz="half" idx="2"/>
          </p:nvPr>
        </p:nvSpPr>
        <p:spPr/>
        <p:txBody>
          <a:bodyPr/>
          <a:lstStyle/>
          <a:p>
            <a:r>
              <a:t>1.生物技术的发展需要关注人类健康权益，确保技术的普及和可及性。</a:t>
            </a:r>
          </a:p>
          <a:p>
            <a:r>
              <a:t>2.防止生物技术被用于不正当目的，维护人类健康和安全。</a:t>
            </a:r>
          </a:p>
          <a:p>
            <a:r>
              <a:t>3.建立完善的法律和伦理规范，保障生物技术的健康发展和人类权益的充分尊重。</a:t>
            </a:r>
          </a:p>
          <a:p/>
        </p:txBody>
      </p:sp>
      <p:sp>
        <p:nvSpPr>
          <p:cNvPr id="5" name="Text Placeholder 4"/>
          <p:cNvSpPr>
            <a:spLocks noGrp="1"/>
          </p:cNvSpPr>
          <p:nvPr>
            <p:ph type="body" idx="3"/>
          </p:nvPr>
        </p:nvSpPr>
        <p:spPr/>
        <p:txBody>
          <a:bodyPr/>
          <a:lstStyle/>
          <a:p>
            <a:r>
              <a:t>生物技术与生物多样性保护</a:t>
            </a:r>
          </a:p>
        </p:txBody>
      </p:sp>
      <p:sp>
        <p:nvSpPr>
          <p:cNvPr id="6" name="Content Placeholder 5"/>
          <p:cNvSpPr>
            <a:spLocks noGrp="1"/>
          </p:cNvSpPr>
          <p:nvPr>
            <p:ph sz="half" idx="4"/>
          </p:nvPr>
        </p:nvSpPr>
        <p:spPr/>
        <p:txBody>
          <a:bodyPr/>
          <a:lstStyle/>
          <a:p>
            <a:r>
              <a:t>1.生物技术对生物多样性产生影响，可能破坏生态平衡和物种多样性。</a:t>
            </a:r>
          </a:p>
          <a:p>
            <a:r>
              <a:t>2.需要加强生物技术的监管和评估，确保其符合生物多样性保护的原则和要求。</a:t>
            </a:r>
          </a:p>
          <a:p>
            <a:r>
              <a:t>3.促进生物技术的合理利用，推动生物多样性保护和可持续发展的目标实现。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生物技术与个人隐私权保护</a:t>
            </a:r>
          </a:p>
        </p:txBody>
      </p:sp>
      <p:sp>
        <p:nvSpPr>
          <p:cNvPr id="3" name="Subtitle 2"/>
          <p:cNvSpPr>
            <a:spLocks noGrp="1"/>
          </p:cNvSpPr>
          <p:nvPr>
            <p:ph type="subTitle" idx="1"/>
          </p:nvPr>
        </p:nvSpPr>
        <p:spPr/>
        <p:txBody>
          <a:bodyPr/>
          <a:lstStyle/>
          <a:p>
            <a:r>
              <a:t>生物技术与法律伦理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生物技术与个人隐私权保护</a:t>
            </a:r>
          </a:p>
        </p:txBody>
      </p:sp>
      <p:sp>
        <p:nvSpPr>
          <p:cNvPr id="3" name="Text Placeholder 2"/>
          <p:cNvSpPr>
            <a:spLocks noGrp="1"/>
          </p:cNvSpPr>
          <p:nvPr>
            <p:ph type="body" idx="1"/>
          </p:nvPr>
        </p:nvSpPr>
        <p:spPr/>
        <p:txBody>
          <a:bodyPr/>
          <a:lstStyle/>
          <a:p>
            <a:r>
              <a:t>生物技术与个人隐私权保护概述</a:t>
            </a:r>
          </a:p>
        </p:txBody>
      </p:sp>
      <p:sp>
        <p:nvSpPr>
          <p:cNvPr id="4" name="Content Placeholder 3"/>
          <p:cNvSpPr>
            <a:spLocks noGrp="1"/>
          </p:cNvSpPr>
          <p:nvPr>
            <p:ph sz="half" idx="2"/>
          </p:nvPr>
        </p:nvSpPr>
        <p:spPr/>
        <p:txBody>
          <a:bodyPr/>
          <a:lstStyle/>
          <a:p>
            <a:r>
              <a:t>1.生物技术的发展使得个人隐私权保护面临新的挑战。</a:t>
            </a:r>
          </a:p>
          <a:p>
            <a:r>
              <a:t>2.个人隐私权是每个人的基本权利，需要得到充分的尊重和保护。</a:t>
            </a:r>
          </a:p>
          <a:p>
            <a:r>
              <a:t>3.加强生物技术法律伦理建设，保障个人隐私权不受侵犯。</a:t>
            </a:r>
          </a:p>
          <a:p/>
        </p:txBody>
      </p:sp>
      <p:sp>
        <p:nvSpPr>
          <p:cNvPr id="5" name="Text Placeholder 4"/>
          <p:cNvSpPr>
            <a:spLocks noGrp="1"/>
          </p:cNvSpPr>
          <p:nvPr>
            <p:ph type="body" idx="3"/>
          </p:nvPr>
        </p:nvSpPr>
        <p:spPr/>
        <p:txBody>
          <a:bodyPr/>
          <a:lstStyle/>
          <a:p>
            <a:r>
              <a:t>生物技术对个人隐私权的影响</a:t>
            </a:r>
          </a:p>
        </p:txBody>
      </p:sp>
      <p:sp>
        <p:nvSpPr>
          <p:cNvPr id="6" name="Content Placeholder 5"/>
          <p:cNvSpPr>
            <a:spLocks noGrp="1"/>
          </p:cNvSpPr>
          <p:nvPr>
            <p:ph sz="half" idx="4"/>
          </p:nvPr>
        </p:nvSpPr>
        <p:spPr/>
        <p:txBody>
          <a:bodyPr/>
          <a:lstStyle/>
          <a:p>
            <a:r>
              <a:t>1.生物技术可获取个人的遗传信息、生物特征等敏感信息，对个人隐私权造成影响。</a:t>
            </a:r>
          </a:p>
          <a:p>
            <a:r>
              <a:t>2.个人隐私权被侵犯可能导致歧视、不公平待遇等问题。</a:t>
            </a:r>
          </a:p>
          <a:p>
            <a:r>
              <a:t>3.需要采取措施确保生物技术的合理使用，避免滥用和侵犯个人隐私权。</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生物技术与个人隐私权保护</a:t>
            </a:r>
          </a:p>
        </p:txBody>
      </p:sp>
      <p:sp>
        <p:nvSpPr>
          <p:cNvPr id="3" name="Text Placeholder 2"/>
          <p:cNvSpPr>
            <a:spLocks noGrp="1"/>
          </p:cNvSpPr>
          <p:nvPr>
            <p:ph type="body" idx="1"/>
          </p:nvPr>
        </p:nvSpPr>
        <p:spPr/>
        <p:txBody>
          <a:bodyPr/>
          <a:lstStyle/>
          <a:p>
            <a:r>
              <a:t>生物技术个人隐私权保护法律法规</a:t>
            </a:r>
          </a:p>
        </p:txBody>
      </p:sp>
      <p:sp>
        <p:nvSpPr>
          <p:cNvPr id="4" name="Content Placeholder 3"/>
          <p:cNvSpPr>
            <a:spLocks noGrp="1"/>
          </p:cNvSpPr>
          <p:nvPr>
            <p:ph sz="half" idx="2"/>
          </p:nvPr>
        </p:nvSpPr>
        <p:spPr/>
        <p:txBody>
          <a:bodyPr/>
          <a:lstStyle/>
          <a:p>
            <a:r>
              <a:t>1.国家应制定相关法律法规，明确个人隐私权保护的原则和措施。</a:t>
            </a:r>
          </a:p>
          <a:p>
            <a:r>
              <a:t>2.加强监管和执法力度，打击侵犯个人隐私权的行为。</a:t>
            </a:r>
          </a:p>
          <a:p>
            <a:r>
              <a:t>3.提高公众的法律意识和维权意识，维护个人隐私权。</a:t>
            </a:r>
          </a:p>
          <a:p/>
        </p:txBody>
      </p:sp>
      <p:sp>
        <p:nvSpPr>
          <p:cNvPr id="5" name="Text Placeholder 4"/>
          <p:cNvSpPr>
            <a:spLocks noGrp="1"/>
          </p:cNvSpPr>
          <p:nvPr>
            <p:ph type="body" idx="3"/>
          </p:nvPr>
        </p:nvSpPr>
        <p:spPr/>
        <p:txBody>
          <a:bodyPr/>
          <a:lstStyle/>
          <a:p>
            <a:r>
              <a:t>生物技术个人隐私权保护技术措施</a:t>
            </a:r>
          </a:p>
        </p:txBody>
      </p:sp>
      <p:sp>
        <p:nvSpPr>
          <p:cNvPr id="6" name="Content Placeholder 5"/>
          <p:cNvSpPr>
            <a:spLocks noGrp="1"/>
          </p:cNvSpPr>
          <p:nvPr>
            <p:ph sz="half" idx="4"/>
          </p:nvPr>
        </p:nvSpPr>
        <p:spPr/>
        <p:txBody>
          <a:bodyPr/>
          <a:lstStyle/>
          <a:p>
            <a:r>
              <a:t>1.采用加密技术、匿名化处理等技术措施，保障个人隐私权的安全。</a:t>
            </a:r>
          </a:p>
          <a:p>
            <a:r>
              <a:t>2.建立完善的数据管理和使用制度，防止数据泄露和滥用。</a:t>
            </a:r>
          </a:p>
          <a:p>
            <a:r>
              <a:t>3.鼓励技术创新，提高生物技术个人隐私权保护的技术水平。</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https://d.book118.com/768103132057006025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生物技术概述与最新进展</vt:lpstr>
      <vt:lpstr> 生物技术概述与最新进展</vt:lpstr>
      <vt:lpstr> 法律伦理的基本原则与概念</vt:lpstr>
      <vt:lpstr> 法律伦理的基本原则与概念</vt:lpstr>
      <vt:lpstr> 法律伦理的基本原则与概念</vt:lpstr>
      <vt:lpstr> 生物技术在法律伦理中的挑战</vt:lpstr>
      <vt:lpstr> 生物技术在法律伦理中的挑战</vt:lpstr>
      <vt:lpstr> 生物技术在法律伦理中的挑战</vt:lpstr>
      <vt:lpstr> 生物技术在法律伦理中的挑战</vt:lpstr>
      <vt:lpstr> 生物技术与个人隐私权保护</vt:lpstr>
      <vt:lpstr> 生物技术与个人隐私权保护</vt:lpstr>
      <vt:lpstr> 生物技术与个人隐私权保护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2024-09-02T02:35:20.841</cp:lastPrinted>
  <dcterms:created xsi:type="dcterms:W3CDTF">2024-09-01T18:35:20Z</dcterms:created>
  <dcterms:modified xsi:type="dcterms:W3CDTF">2024-09-01T18:35:23Z</dcterms:modified>
</cp:coreProperties>
</file>