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ED3EE-A611-46C4-961B-BA641E17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46673-A186-4DE0-AC0F-D4594A85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ACFB6-B855-4F2E-8470-F27D0292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43B91-C48D-41E8-87EB-71E22FF5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1AF47-C23E-4441-BFB7-61D2599F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F6F02-6A09-4314-8F91-2E885B05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4609D-EB0D-48F3-B1A5-04854DE6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6C960-4523-435D-90EE-CF42FF0C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5BE06-D9E6-498D-9CA9-097FD413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90C4-BAD7-4FB1-89D0-CF6373D4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AF49-5042-4519-B01E-B98D46A8D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402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人的现代化与教育现代化-资料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教育现代化概述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人的现代化与教育现代化的关系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当前我国教育现代化面临的挑战与机遇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推进我国教育现代化的措施与建议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人的现代化与教育现代化的关系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人的现代化是教育现代化的核心，教育现代化则是实现人的现代化的重要途径。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现代化进程的加速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随着科技的快速发展和全球化的推进，现代化已成为各国发展的重要目标。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教育在现代化中的作用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教育作为推动社会进步和发展的重要力量，在现代化进程中发挥着不可替代的作用。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探讨人的现代化与教育现代化的关系，分析教育现代化在推动人的现代化中的作用，提出促进人的现代化的教育策略。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如何理解人的现代化和教育现代化的内涵？二者之间存在怎样的联系？教育现代化如何推动人的现代化？当前教育现代化面临哪些挑战？如何解决这些挑战，以更好地促进人的现代化？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人的现代化概述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32" r="31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30" r="299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人的现代化是一个综合性的概念，包括人的素质、能力、价值观、行为方式等多个方面。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人的现代化是指人的思想、观念、行为、生活方式等方面与现代社会相适应，具有现代性特征的过程。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454" b="24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033" r="100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人的现代化是与时代紧密相连的，不同时代对人的现代化有不同的要求。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人的现代化要求人们具有开放的心态和视野，能够接纳和吸收新的思想、文化和技术。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人的现代化鼓励人们勇于创新，不断探索和尝试新的方法、途径和领域。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人的现代化尊重个性和差异，允许多种思想、文化和生活方式的存在和发展。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人的现代化是推动社会进步的重要力量，能够提高人们的素质和能力，推动社会经济的发展和文化的繁荣。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人的现代化有助于个人实现自我价值，提高个人的社会地位和影响力，增强个人的幸福感和满足感。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随着科技的迅猛发展和全球化的加速推进，未来社会将面临更加复杂多变的挑战。人的现代化能够帮助人们更好地适应和应对这些挑战，为未来的发展奠定坚实的基础。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教育现代化概述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教育现代化的定义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教育现代化是指通过改革和创新教育制度、教育内容和教育方法，使教育适应社会现代化发展的需要，培养具有现代素质和能力的人才的过程。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教育现代化是一个国家教育发展的较高水平状态，是对传统教育的超越，是教育发展的必然趋势。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教育内容的现代化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教育方法的现代化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教育技术的现代化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教育制度的现代化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教育现代化的特点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注重科学、技术、人文等知识的融合，强调跨学科、综合性的学习。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运用信息技术、网络技术等现代教育技术手段，促进教育的信息化、智能化。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倡导启发式、探究式、合作式等教学方法，注重学生的主体性和创造性。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建立与现代社会相适应的教育制度，包括教育管理体制、教育评价制度等。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15" b="14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教育现代化的意义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促进人的全面发展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通过现代化的教育，培养具有创新精神、实践能力、国际视野等现代素质和能力的人才，为人的全面发展奠定基础。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教育现代化是社会现代化的重要组成部分，通过培养高素质人才，推动科技进步、经济发展和社会文明进步。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提高国家竞争力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教育是国家发展的重要基石，教育现代化可以提高国家的整体教育水平和人才素质，从而增强国家的综合竞争力。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https://d.book118.com/768104022053006035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2024-09-14T04:20:29.394</cp:lastPrinted>
  <dcterms:created xsi:type="dcterms:W3CDTF">2024-09-13T20:20:29Z</dcterms:created>
  <dcterms:modified xsi:type="dcterms:W3CDTF">2024-09-13T20:20:31Z</dcterms:modified>
</cp:coreProperties>
</file>