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8B31FA-A94A-4CE3-A2FA-391DB16C9E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7D63D7-CE92-4093-BC62-E95203CBFE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DAB6F4-0773-46AA-BE68-77B54864FA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F8D87F-989E-43F8-A08F-66E7F37500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00E1FC0-4708-468A-B434-8891DE7625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0696690-0A01-4C2D-8CE3-F0D55CE794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D4D4358-1AAF-46BE-89A9-A986509C12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F2E804-B4A9-473D-826A-E417444191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3780D7-71C5-43AC-B486-93DEDD1D03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EA67E5-6EFD-49B0-B39E-4F0D551F3C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744C1C-2C76-400F-85FA-C48BED3E4A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2829721" y="2606765"/>
            <a:ext cx="6532559" cy="1421928"/>
          </a:xfrm>
        </p:spPr>
        <p:txBody>
          <a:bodyPr wrap="none" anchor="t">
            <a:spAutoFit/>
          </a:bodyPr>
          <a:lstStyle>
            <a:lvl1pPr algn="ctr">
              <a:defRPr sz="9600" b="1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560965" y="4178609"/>
            <a:ext cx="3070071" cy="397032"/>
          </a:xfrm>
        </p:spPr>
        <p:txBody>
          <a:bodyPr wrap="none">
            <a:spAutoFit/>
          </a:bodyPr>
          <a:lstStyle>
            <a:lvl1pPr marL="0" indent="0" algn="ctr">
              <a:buNone/>
              <a:defRPr sz="2200" b="0" i="0" spc="3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4176242" y="1627639"/>
            <a:ext cx="3839514" cy="840230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5400" b="0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8104143042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护理人员就业指南\n## 1.护理行业概况及发展趋势\n### 1.1护理行业的现状与发展\n### 1.2护理行业的职业前景\n### 1.3护理行业的挑战与机遇\n## 2.护理人员的基本素质要求\n### 2.1护理人员的职业道德\n### 2.2护理人员的专业技能\n### 2.3护理人员的沟通能力\n## 3.护理人员的职业规划\n### 3.1护理人员的职业发展方向\n### 3.2护理人员的职业规划方法\n### 3.3护理人员的职业晋升途径\n## 4.护理人员的就业渠道与求职技巧\n### 4.1护理人员的就业渠道\n### 4.2护理人员的求职技巧\n### 4.3护理人员的面试技巧\n## 5.护理人员的培训和继续教育\n### 5.1护理人员的培训内容与方式\n### 5.2护理人员的继续教育途径\n### 5.3护理人员的终身学习理念\n## 6.护理人员的权益保障\n### 6.1护理人员的工资待遇\n### 6.2护理人员的福利待遇\n### 6.3护理人员的职业安全与健康\n&quot;,&quot;templateId&quot;:&quot;4wo77tdatif1zkf5up7jagxk9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499" y="2606765"/>
            <a:ext cx="11055350" cy="1409700"/>
          </a:xfrm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zh-CN"/>
              <a:t>护理人员就业指南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95577" y="1991619"/>
            <a:ext cx="6800850" cy="47625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sz="2800"/>
              <a:t>TENCENT DOCS SMART CREATE</a:t>
            </a:r>
            <a:endParaRPr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n-lt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1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32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133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护理行业概况及发展趋势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1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22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23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24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人口老龄化导致护理需求增加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慢性病患者的护理需求增加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健康意识的提高导致护理需求增加</a:t>
                </a:r>
                <a:endParaRPr/>
              </a:p>
            </p:txBody>
          </p:sp>
          <p:sp>
            <p:nvSpPr>
              <p:cNvPr id="22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护理行业需求持续增长</a:t>
                </a:r>
                <a:endParaRPr/>
              </a:p>
            </p:txBody>
          </p:sp>
        </p:grpSp>
        <p:grpSp>
          <p:nvGrpSpPr>
            <p:cNvPr id="227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28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护理人员短缺导致服务质量下降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护理人员工作压力大，离职率高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护理教育资源不足，培养速度跟不上需求</a:t>
                </a:r>
                <a:endParaRPr/>
              </a:p>
            </p:txBody>
          </p:sp>
          <p:sp>
            <p:nvSpPr>
              <p:cNvPr id="229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护理行业从业人员数量不足</a:t>
                </a:r>
                <a:endParaRPr/>
              </a:p>
            </p:txBody>
          </p:sp>
          <p:sp>
            <p:nvSpPr>
              <p:cNvPr id="230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1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32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护理技术的创新与应用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护理信息化的发展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人工智能在护理领域的应用</a:t>
                </a:r>
                <a:endParaRPr/>
              </a:p>
            </p:txBody>
          </p:sp>
          <p:sp>
            <p:nvSpPr>
              <p:cNvPr id="233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护理行业技术发展</a:t>
                </a:r>
                <a:endParaRPr/>
              </a:p>
            </p:txBody>
          </p:sp>
          <p:sp>
            <p:nvSpPr>
              <p:cNvPr id="234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3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护理行业的现状与发展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护理行业的职业前景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39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40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护理行业就业前景广阔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护理服务需求持续增长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护理服务领域不断拓宽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护理行业发展带动相关产业</a:t>
                </a:r>
                <a:endParaRPr/>
              </a:p>
            </p:txBody>
          </p:sp>
          <p:pic>
            <p:nvPicPr>
              <p:cNvPr id="24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44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45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护理行业职业发展多元化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护理人员可以向管理方向发展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护理人员可以从事教育、培训等工作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护理人员可以从事科研工作</a:t>
                </a:r>
                <a:endParaRPr/>
              </a:p>
            </p:txBody>
          </p:sp>
          <p:pic>
            <p:nvPicPr>
              <p:cNvPr id="24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49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50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护理行业社会地位提高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社会对护理人员认可度提高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护理人员工资待遇逐步提高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护理人员职业发展机会增多</a:t>
                </a:r>
                <a:endParaRPr/>
              </a:p>
            </p:txBody>
          </p:sp>
          <p:pic>
            <p:nvPicPr>
              <p:cNvPr id="25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护理行业的挑战与机遇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护理行业面临的挑战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护理人员短缺问题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护理服务质量问题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护理人员工作压力问题</a:t>
                </a:r>
                <a:endParaRPr/>
              </a:p>
            </p:txBody>
          </p:sp>
          <p:pic>
            <p:nvPicPr>
              <p:cNvPr id="26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6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6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护理行业的机遇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政策对护理行业的支持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护理技术发展带来的机遇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健康产业发展带来的机遇</a:t>
                </a:r>
                <a:endParaRPr/>
              </a:p>
            </p:txBody>
          </p:sp>
          <p:pic>
            <p:nvPicPr>
              <p:cNvPr id="26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8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69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270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护理人员的基本素质要求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护理人员的职业道德观</a:t>
                </a:r>
                <a:endParaRPr/>
              </a:p>
            </p:txBody>
          </p:sp>
          <p:sp>
            <p:nvSpPr>
              <p:cNvPr id="27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尊重患者，关爱患者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诚信服务，爱岗敬业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团队协作，共同进步</a:t>
                </a:r>
                <a:endParaRPr/>
              </a:p>
            </p:txBody>
          </p:sp>
          <p:sp>
            <p:nvSpPr>
              <p:cNvPr id="27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8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8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护理人员的职业行为规范</a:t>
                </a:r>
                <a:endParaRPr/>
              </a:p>
            </p:txBody>
          </p:sp>
          <p:sp>
            <p:nvSpPr>
              <p:cNvPr id="28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遵守法律法规和职业道德规范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保护患者的隐私和权益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严谨治学，精益求精</a:t>
                </a:r>
                <a:endParaRPr/>
              </a:p>
            </p:txBody>
          </p:sp>
          <p:sp>
            <p:nvSpPr>
              <p:cNvPr id="28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护理人员的职业道德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0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91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92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9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护理人员的基本技能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9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护理操作技能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护理观察技能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护理记录技能</a:t>
                </a:r>
                <a:endParaRPr/>
              </a:p>
            </p:txBody>
          </p:sp>
          <p:sp>
            <p:nvSpPr>
              <p:cNvPr id="295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96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9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护理人员的临床技能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9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临床护理技能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临床诊疗技能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临床管理能力</a:t>
                </a:r>
                <a:endParaRPr/>
              </a:p>
            </p:txBody>
          </p:sp>
          <p:sp>
            <p:nvSpPr>
              <p:cNvPr id="299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00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30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护理人员的专业知识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0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护理理论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护理实践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护理教育</a:t>
                </a:r>
                <a:endParaRPr/>
              </a:p>
            </p:txBody>
          </p:sp>
          <p:sp>
            <p:nvSpPr>
              <p:cNvPr id="303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30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护理人员的专业技能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06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307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308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护理人员与患者的沟通</a:t>
                </a:r>
                <a:endParaRPr/>
              </a:p>
            </p:txBody>
          </p:sp>
          <p:sp>
            <p:nvSpPr>
              <p:cNvPr id="309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了解患者的需求和期望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建立良好的护患关系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提供有效的心理支持</a:t>
                </a:r>
                <a:endParaRPr/>
              </a:p>
            </p:txBody>
          </p:sp>
        </p:grpSp>
        <p:grpSp>
          <p:nvGrpSpPr>
            <p:cNvPr id="310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31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护理人员与家属的沟通</a:t>
                </a:r>
                <a:endParaRPr/>
              </a:p>
            </p:txBody>
          </p:sp>
          <p:sp>
            <p:nvSpPr>
              <p:cNvPr id="31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了解家属的需求和期望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建立良好的护患关系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提供有效的心理支持</a:t>
                </a:r>
                <a:endParaRPr/>
              </a:p>
            </p:txBody>
          </p:sp>
        </p:grpSp>
        <p:grpSp>
          <p:nvGrpSpPr>
            <p:cNvPr id="313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31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护理人员与同事的沟通</a:t>
                </a:r>
                <a:endParaRPr/>
              </a:p>
            </p:txBody>
          </p:sp>
          <p:sp>
            <p:nvSpPr>
              <p:cNvPr id="31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了解同事的需求和期望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建立良好的团队协作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提供有效的技术支持</a:t>
                </a:r>
                <a:endParaRPr/>
              </a:p>
            </p:txBody>
          </p:sp>
        </p:grpSp>
      </p:grpSp>
      <p:pic>
        <p:nvPicPr>
          <p:cNvPr id="316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31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护理人员的沟通能力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318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19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20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8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9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护理人员的职业规划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12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13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1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护理管理方向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临床护理管理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护理教育管理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护理科研管理</a:t>
                </a:r>
                <a:endParaRPr/>
              </a:p>
            </p:txBody>
          </p:sp>
          <p:sp>
            <p:nvSpPr>
              <p:cNvPr id="16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7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1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护理教育方向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护理教育教师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护理教育培训师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护理教育管理者</a:t>
                </a:r>
                <a:endParaRPr/>
              </a:p>
            </p:txBody>
          </p:sp>
          <p:sp>
            <p:nvSpPr>
              <p:cNvPr id="20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1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护理科研方向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护理科研工作者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护理科研管理者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护理科研成果转化者</a:t>
                </a:r>
                <a:endParaRPr/>
              </a:p>
            </p:txBody>
          </p:sp>
          <p:sp>
            <p:nvSpPr>
              <p:cNvPr id="24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护理人员的职业发展方向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8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9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自我评估和目标设定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了解自己的兴趣和优势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设定短期和长期目标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制定实现目标的计划</a:t>
                </a:r>
                <a:endParaRPr/>
              </a:p>
            </p:txBody>
          </p:sp>
          <p:pic>
            <p:nvPicPr>
              <p:cNvPr id="3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3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34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培训和继续教育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参加护理培训课程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参加护理学术交流活动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学习护理新技术和新知识</a:t>
                </a:r>
                <a:endParaRPr/>
              </a:p>
            </p:txBody>
          </p:sp>
          <p:pic>
            <p:nvPicPr>
              <p:cNvPr id="37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8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39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实践和积累经验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参加临床护理工作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参加护理科研项目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参加护理教育实践活动</a:t>
                </a:r>
                <a:endParaRPr/>
              </a:p>
            </p:txBody>
          </p:sp>
          <p:pic>
            <p:nvPicPr>
              <p:cNvPr id="42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4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护理人员的职业规划方法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5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46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47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48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护理人员职称晋升</a:t>
                </a:r>
                <a:endParaRPr/>
              </a:p>
            </p:txBody>
          </p:sp>
          <p:sp>
            <p:nvSpPr>
              <p:cNvPr id="50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了解职称晋升政策和要求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准备职称晋升材料和论文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参加职称晋升考试</a:t>
                </a:r>
                <a:endParaRPr/>
              </a:p>
            </p:txBody>
          </p:sp>
        </p:grpSp>
        <p:grpSp>
          <p:nvGrpSpPr>
            <p:cNvPr id="51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52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护理管理人员晋升</a:t>
                </a:r>
                <a:endParaRPr/>
              </a:p>
            </p:txBody>
          </p:sp>
          <p:sp>
            <p:nvSpPr>
              <p:cNvPr id="5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了解管理岗位晋升政策和要求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准备管理岗位晋升材料和论文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参加管理岗位晋升考试</a:t>
                </a:r>
                <a:endParaRPr/>
              </a:p>
            </p:txBody>
          </p:sp>
        </p:grpSp>
        <p:grpSp>
          <p:nvGrpSpPr>
            <p:cNvPr id="55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56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护理专家晋升</a:t>
                </a:r>
                <a:endParaRPr/>
              </a:p>
            </p:txBody>
          </p:sp>
          <p:sp>
            <p:nvSpPr>
              <p:cNvPr id="58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了解专家选拔政策和要求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准备专家选拔材料和论文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参加专家选拔考试</a:t>
                </a:r>
                <a:endParaRPr/>
              </a:p>
            </p:txBody>
          </p:sp>
        </p:grpSp>
      </p:grpSp>
      <p:sp>
        <p:nvSpPr>
          <p:cNvPr id="5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护理人员的职业晋升途径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https://d.book118.com/768104143042006037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urple">
      <a:dk1>
        <a:srgbClr val="000000"/>
      </a:dk1>
      <a:lt1>
        <a:srgbClr val="FFFFFF"/>
      </a:lt1>
      <a:dk2>
        <a:srgbClr val="161433"/>
      </a:dk2>
      <a:lt2>
        <a:srgbClr val="DFDBF8"/>
      </a:lt2>
      <a:accent1>
        <a:srgbClr val="6154FA"/>
      </a:accent1>
      <a:accent2>
        <a:srgbClr val="7E75FE"/>
      </a:accent2>
      <a:accent3>
        <a:srgbClr val="3023D6"/>
      </a:accent3>
      <a:accent4>
        <a:srgbClr val="8533FE"/>
      </a:accent4>
      <a:accent5>
        <a:srgbClr val="B26BFF"/>
      </a:accent5>
      <a:accent6>
        <a:srgbClr val="6B23D7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护理人员就业指南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2024-09-17T01:04:16.730</cp:lastPrinted>
  <dcterms:created xsi:type="dcterms:W3CDTF">2024-09-16T17:04:16Z</dcterms:created>
  <dcterms:modified xsi:type="dcterms:W3CDTF">2024-09-16T17:04:18Z</dcterms:modified>
</cp:coreProperties>
</file>