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4B4EDA-82E6-401B-B1D1-29DFE22762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1F098A-434E-4339-88E5-4CA51523E3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889CCE-DBC4-4253-91CD-D73B54EA2A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17E6CF-A0AA-4FE4-82CA-2162480823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B68A1A8-879D-4B55-9C63-E2AFC2F5B3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CDBE3BC-8431-4E10-BD0E-25009E4AA4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847CD10-D311-473A-A71E-6E5C158819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E5A8C0-E3C2-4F78-AE71-2717DCCA93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605171-AFA1-4342-B460-280BE446B2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28236C-C773-4EF5-9D9C-8D41FD6A4C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792A63-B1A5-4E6A-B767-529312154E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8106061062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2004898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60192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2024-01-15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教育行业的年度总结与发展方向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行业概况与背景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年度总结：成绩与亮点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面临的挑战与问题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发展方向：趋势与机遇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战略规划与实施路径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案例分析：成功经验与启示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行业概况与背景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教育行业现状及发展趋势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行业规模持续扩大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随着国民经济水平的提升和人口红利的释放，教育行业规模不断扩大，市场前景广阔。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在线教育蓬勃发展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受新冠疫情影响，在线教育需求激增，推动了在线教育市场的快速发展。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素质教育日益受到重视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随着社会对人才综合素质要求的提高，素质教育逐渐受到重视，成为教育行业发展的重要趋势。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法规监管加强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针对教育行业的乱象和问题，国家加强了法规监管力度，规范了市场秩序。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鼓励创新和社会力量参与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政府鼓励教育创新和社会力量参与教育服务，为教育行业注入了新的活力。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教育政策不断完善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国家出台了一系列教育政策，如“双减”政策、义务教育均衡发展等，对教育行业的发展产生了深远影响。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292" r="12292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政策法规对行业的影响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服务质量成为核心竞争力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消费者对教育服务的需求日益多样化、个性化，服务质量成为企业核心竞争力的重要体现。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品牌竞争日益激烈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知名品牌在教育市场中占据主导地位，品牌竞争成为市场竞争的重要方面。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技术创新成为竞争关键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随着科技的发展，教育技术创新成为企业提升竞争力的关键手段。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市场竞争格局分析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年度总结：成绩与亮点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课程改革深入推进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以学生为中心，推动课程内容的更新与教学方法的改进，提升学生的学习效果。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实践教学得到强化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加大实践教学比重，推动产学研合作，提高学生的实践能力和创新创业精神。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教育信息化水平提升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利用现代信息技术手段，推动在线教育与线下教育融合，提高教育资源的利用效率。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教育教学改革成果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加强高层次人才引进，提高教师队伍的学历层次和学术水平。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教师队伍结构优化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教师培训常态化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师德师风建设加强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开展多样化的教师培训活动，提升教师的教育教学能力和专业素养。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强化师德教育，树立教师的良好形象，营造尊师重教的良好氛围。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师资队伍建设与培训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鼓励教师开展科研创新，提高科研成果的质量和影响力。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科研创新能力提升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加强与企业、行业的合作，推动科研成果的转化和应用。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科研成果转化机制完善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积极参与国际学术交流与合作，提升我国教育行业的国际影响力。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学术交流与合作加强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科研创新及成果转化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加强与国内外高校、研究机构的合作交流，促进教育资源的共享与优势互补。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国内外合作交流增加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深化与产业界的合作，推动教育与产业的融合发展。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产教融合深入推进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发挥教育行业的优势，积极参与社会公益事业，提升教育行业的社会形象。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社会服务功能拓展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合作交流与拓展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面临的挑战与问题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教育资源在城乡、区域间分配不均，优质教育资源向城市和经济发达地区集中。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1792" r="1179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0718" b="10718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地域差异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同一地区内，不同学校间的教育资源投入和配置也存在明显差异。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校际差异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不同社会阶层、家庭背景的学生享受的教育资源不均等，导致教育机会不公平。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群体差异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教育资源不均衡问题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教育教学方法陈旧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部分学校和教师仍采用传统灌输式教学方法，缺乏对学生主体性的关注和培养。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教育信息化程度不足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教育信息化建设滞后，未能充分利用现代技术手段提升教学效果。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教育评价标准单一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当前教育评价过于注重考试成绩，忽视学生综合素质和个性发展。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1972" r="11972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教育质量提升难题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部分教师缺乏教育教学理论知识和实践经验，难以胜任教育教学工作。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教师专业素养不足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少数教师存在违反职业道德的行为，如收受礼品、有偿补课等，损害教师队伍形象。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教师职业道德缺失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教师培训缺乏系统性和针对性，难以满足教师专业成长的需求。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教师培训机制不健全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教师队伍素质参差不齐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https://d.book118.com/768106061062006033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2024-09-11T11:32:55.584</cp:lastPrinted>
  <dcterms:created xsi:type="dcterms:W3CDTF">2024-09-11T03:32:55Z</dcterms:created>
  <dcterms:modified xsi:type="dcterms:W3CDTF">2024-09-11T03:32:57Z</dcterms:modified>
</cp:coreProperties>
</file>