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83BF9-9E8B-4979-BCAA-A99FAA79B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6C474-BA55-444E-91C6-A4B1AC840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21C24-B57F-4ACD-BE80-60E36803E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AF3AF-2DC7-4FC0-AF0C-368444C10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9DF93-336C-4D4C-9EA1-40A1F422A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836EF6-B3D2-4EDD-80FB-23F101CE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A50A4-92B7-4116-A430-92514E5B8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4F783-7D50-4D1C-944B-87E4D340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03827-DD93-41F9-82EF-D0602D2F8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6DDE3-1F55-4B6C-A50B-F81DEBF7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B9019-7046-48CD-A661-FAAB60BC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606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新生儿发热护理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新生儿发热常见误区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新生儿发热概述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新生儿发热是指体温超过37.5℃，是新生儿常见的一种症状。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新生儿体温调节中枢发育尚未完善，容易受到外界环境影响，导致体温波动较大。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新生儿免疫系统尚未成熟，容易感染细菌、病毒等病原体，引起发热。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过度保暖、穿衣过多、室温过高或沐浴水温过高等环境因素可能导致新生儿发热。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新生儿患有其他疾病，如肺炎、肠胃炎等，也可能引起发热。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新生儿持续高热可能导致脱水、电解质紊乱等生理问题。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新生儿发热可能导致烦躁、哭闹等情绪问题，影响睡眠质量。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新生儿持续高热可能引发肺炎、心脏疾病等严重并发症。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新生儿发热的护理方法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温水擦浴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用温水毛巾轻轻擦拭宝宝的身体，特别是腋窝、腹股沟等血管丰富的地方，可促进散热。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减少衣物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适当减少宝宝的衣物，避免过度包裹导致热量无法散出。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调节室温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保持室内温度适宜，避免过热或过冷，可使用空调或风扇来调节室温。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在医生的建议下，根据宝宝的体重和年龄给予适当的口服退烧药，如布洛芬或对乙酰氨基酚。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口服退烧药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发热会使宝宝出汗增多，容易脱水，因此要保证宝宝充足的水分摄入。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密切关注宝宝的病情变化，如出现高热不退、精神萎靡、呼吸困难等症状，应及时就医。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保证宝宝摄入足够的营养，增强抵抗力。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经常给宝宝洗澡，保持皮肤清洁干燥，避免感染。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加强免疫力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适当带宝宝进行户外活动，增强免疫力。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48" r="146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新生儿发热的预防措施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避免带新生儿去人群密集的场所，减少交叉感染的风险。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经常开窗通风，保持室内空气新鲜，避免病毒和细菌滋生。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https://d.book118.com/768106064127006031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2024-09-08T22:11:05.501</cp:lastPrinted>
  <dcterms:created xsi:type="dcterms:W3CDTF">2024-09-08T14:11:05Z</dcterms:created>
  <dcterms:modified xsi:type="dcterms:W3CDTF">2024-09-08T14:11:07Z</dcterms:modified>
</cp:coreProperties>
</file>