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3284B-FA1A-4438-A30B-16C636228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22611-B1E6-4749-9541-8E9B53487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09DA9-8890-47A4-9DFC-F4FC44D89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B615F-A9E4-4799-A99B-E63420915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7C6AE-DFF9-414B-AFCB-A79E18AA4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EBF6B0-7E0A-478C-A927-6B1912C39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1F958-31D7-42CA-B0FA-5D4145F0A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A3AD6-1A08-4B72-A5CE-8792EEC4B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E8783-3B51-4D9F-B837-8E601F733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E5B82-289E-45DC-A8FC-6E5C97CCA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CE8F4-CF8F-4FA4-AF47-9EED61B77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7005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护士培训的学习总结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学习中遇到的问题和解决方案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培训对个人职业发展的影响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对培训的建议和意见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通过培训，使护士掌握最新的医学知识和护理技能，提高护理质量和效率。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适应医疗行业发展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医疗行业不断发展和进步，护士需要不断更新知识和技能，以适应行业变化。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优质的护理服务能够提高患者满意度，促进医院声誉和品牌建设。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包括基础医学知识、护理学理论、护理伦理等，帮助护士全面了解护理工作的本质和要求。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包括护理操作技术、急救技能、病情观察与评估等，提高护士的实际操作能力。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培养护士良好的沟通技巧和团队协作精神，提高与医生、患者及其家属的沟通能力。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沟通技巧和团队协作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培养护士的护理管理和领导能力，使其能够在护理团队中发挥更大的作用。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护理管理和领导能力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培训过程回顾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明确培训目标，包括知识、技能和态度三个方面的要求，确保培训内容与职业标准相符。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合理安排培训时间，确保学员有足够的时间学习和实践，同时避免时间过长导致学员疲劳。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培训时间规划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根据培训目标，制定详细的培训计划，包括理论课程、实践操作和案例分析等内容。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培训内容安排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培训计划和安排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培训方法和手段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理论教学方法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采用讲授、讨论、案例分析等多种教学方法，帮助学员掌握理论知识。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组织学员进行实践操作训练，如模拟演练、实验室操作等，提高学员的实际操作能力。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在线学习支持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利用在线学习平台，提供课程视频、在线测试等学习资源，方便学员随时随地进行学习。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组建专业的师资队伍，包括资深护士、医学专家等，确保教学质量。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提供宽敞明亮的培训场地和先进的医疗设备，为学员创造良好的学习环境。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培训场地和设备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为学员提供丰富的学习资料和教材，包括课程讲义、参考书籍等，满足学员的学习需求。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学习资料和教材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培训资源和支持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熟练掌握了各项护理操作技能，如静脉输液、心肺复苏、无菌技术等，能够独立完成常规护理工作。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通过系统学习，掌握了护理学的基本概念、原理和理论框架，为临床实践打下了坚实基础。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病情观察和评估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学会了如何密切观察患者病情变化，及时评估患者需求，为医生提供准确的病情信息。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知识和技能掌握情况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护理计划制定和执行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能够根据患者病情和需求，制定合理的护理计划，并有效执行，确保患者得到全面、连续的护理服务。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患者教育和心理支持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掌握了与患者及其家属沟通的技巧和方法，能够提供专业的健康教育和心理支持，帮助患者树立信心，积极配合治疗。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通过大量的临床实习，积累了丰富的实践经验，能够熟练应对各种突发情况和紧急事件。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临床实践能力和经验提升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深刻认识到护理工作是一个团队协作的过程，积极与医生、药师、检验师等其他医疗团队成员紧密合作，共同为患者提供优质的医疗服务。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学会了与不同背景、性格的患者及其家属进行有效沟通，能够妥善处理各种人际关系问题，营造良好的工作氛围。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在面对工作压力和挑战时，能够保持冷静、乐观的态度，积极寻求解决问题的方法和途径，不断提升自己的抗压能力。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应对压力和挑战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团队协作和沟通能力增强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https://d.book118.com/768107005135006042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2024-09-22T06:16:20.648</cp:lastPrinted>
  <dcterms:created xsi:type="dcterms:W3CDTF">2024-09-21T22:16:20Z</dcterms:created>
  <dcterms:modified xsi:type="dcterms:W3CDTF">2024-09-21T22:16:22Z</dcterms:modified>
</cp:coreProperties>
</file>