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3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21F7E0A9-DA56-4072-BF03-C543FDD3FAE1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2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329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0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332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3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F2E679-7DB1-470A-B654-BFAE4CB823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8174D3-1F8B-472D-B281-8405F788C2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ECB668-FB31-4132-BB6E-6E75263E38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5EA264-180F-4013-8814-31E2DFEFB7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9C5AFFF-EE5D-4CF3-85AF-3AD0C8CB97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0F7D7DE-1BD4-4F2B-8F78-088487A44A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2F8FE5E-7C0C-43FC-B3C1-EE0F6932CA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65C76E-D2B3-497D-9DD4-3F1964F3E1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931CCB-DA3A-44DF-A422-9394FF1872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BE0DF3-005B-437A-A6A7-CCB24460BE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FDEE9A-A289-4E2C-8ACB-28479966C0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9AF0C76-C0E0-4CC4-8746-FFA25F6CFD4D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93A66A0C-C63A-4FAD-9F31-FFEEACDE615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Relationship Id="rId3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8107104077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2" name="组合 3"/>
          <p:cNvGrpSpPr/>
          <p:nvPr/>
        </p:nvGrpSpPr>
        <p:grpSpPr>
          <a:xfrm>
            <a:off x="7495920" y="1717920"/>
            <a:ext cx="5040360" cy="5129280"/>
            <a:chOff x="7495920" y="1717920"/>
            <a:chExt cx="5040360" cy="5129280"/>
          </a:xfrm>
        </p:grpSpPr>
        <p:sp>
          <p:nvSpPr>
            <p:cNvPr id="73" name="椭圆 4"/>
            <p:cNvSpPr/>
            <p:nvPr/>
          </p:nvSpPr>
          <p:spPr>
            <a:xfrm>
              <a:off x="8586720" y="1717920"/>
              <a:ext cx="3949560" cy="39495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63504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74" name="Freeform 121"/>
            <p:cNvSpPr/>
            <p:nvPr/>
          </p:nvSpPr>
          <p:spPr>
            <a:xfrm>
              <a:off x="10650960" y="3537360"/>
              <a:ext cx="585360" cy="296280"/>
            </a:xfrm>
            <a:custGeom>
              <a:gdLst>
                <a:gd name="textAreaLeft" fmla="*/ 0 w 585360"/>
                <a:gd name="textAreaRight" fmla="*/ 585720 w 585360"/>
                <a:gd name="textAreaTop" fmla="*/ 0 h 296280"/>
                <a:gd name="textAreaBottom" fmla="*/ 296640 h 296280"/>
              </a:gdLst>
              <a:rect l="textAreaLeft" t="textAreaTop" r="textAreaRight" b="textAreaBottom"/>
              <a:pathLst>
                <a:path w="381" h="194">
                  <a:moveTo>
                    <a:pt x="364" y="151"/>
                  </a:moveTo>
                  <a:cubicBezTo>
                    <a:pt x="365" y="147"/>
                    <a:pt x="366" y="144"/>
                    <a:pt x="366" y="140"/>
                  </a:cubicBezTo>
                  <a:cubicBezTo>
                    <a:pt x="366" y="119"/>
                    <a:pt x="349" y="102"/>
                    <a:pt x="328" y="102"/>
                  </a:cubicBezTo>
                  <a:cubicBezTo>
                    <a:pt x="325" y="66"/>
                    <a:pt x="294" y="38"/>
                    <a:pt x="258" y="38"/>
                  </a:cubicBezTo>
                  <a:cubicBezTo>
                    <a:pt x="242" y="38"/>
                    <a:pt x="228" y="43"/>
                    <a:pt x="216" y="52"/>
                  </a:cubicBezTo>
                  <a:cubicBezTo>
                    <a:pt x="201" y="21"/>
                    <a:pt x="170" y="0"/>
                    <a:pt x="134" y="0"/>
                  </a:cubicBezTo>
                  <a:cubicBezTo>
                    <a:pt x="85" y="0"/>
                    <a:pt x="44" y="41"/>
                    <a:pt x="44" y="91"/>
                  </a:cubicBezTo>
                  <a:cubicBezTo>
                    <a:pt x="44" y="102"/>
                    <a:pt x="46" y="112"/>
                    <a:pt x="50" y="122"/>
                  </a:cubicBezTo>
                  <a:cubicBezTo>
                    <a:pt x="46" y="120"/>
                    <a:pt x="42" y="119"/>
                    <a:pt x="38" y="119"/>
                  </a:cubicBezTo>
                  <a:cubicBezTo>
                    <a:pt x="17" y="119"/>
                    <a:pt x="0" y="136"/>
                    <a:pt x="0" y="157"/>
                  </a:cubicBezTo>
                  <a:cubicBezTo>
                    <a:pt x="0" y="177"/>
                    <a:pt x="17" y="194"/>
                    <a:pt x="38" y="194"/>
                  </a:cubicBezTo>
                  <a:cubicBezTo>
                    <a:pt x="58" y="194"/>
                    <a:pt x="349" y="194"/>
                    <a:pt x="359" y="194"/>
                  </a:cubicBezTo>
                  <a:cubicBezTo>
                    <a:pt x="371" y="194"/>
                    <a:pt x="381" y="184"/>
                    <a:pt x="381" y="172"/>
                  </a:cubicBezTo>
                  <a:cubicBezTo>
                    <a:pt x="381" y="162"/>
                    <a:pt x="374" y="153"/>
                    <a:pt x="364" y="151"/>
                  </a:cubicBezTo>
                  <a:close/>
                </a:path>
              </a:pathLst>
            </a:custGeom>
            <a:solidFill>
              <a:srgbClr val="47D7C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75" name="Freeform 122"/>
            <p:cNvSpPr/>
            <p:nvPr/>
          </p:nvSpPr>
          <p:spPr>
            <a:xfrm>
              <a:off x="10150920" y="3026520"/>
              <a:ext cx="520200" cy="232920"/>
            </a:xfrm>
            <a:custGeom>
              <a:gdLst>
                <a:gd name="textAreaLeft" fmla="*/ 0 w 520200"/>
                <a:gd name="textAreaRight" fmla="*/ 520560 w 520200"/>
                <a:gd name="textAreaTop" fmla="*/ 0 h 232920"/>
                <a:gd name="textAreaBottom" fmla="*/ 233280 h 232920"/>
              </a:gdLst>
              <a:rect l="textAreaLeft" t="textAreaTop" r="textAreaRight" b="textAreaBottom"/>
              <a:pathLst>
                <a:path w="339" h="152">
                  <a:moveTo>
                    <a:pt x="39" y="73"/>
                  </a:moveTo>
                  <a:cubicBezTo>
                    <a:pt x="44" y="73"/>
                    <a:pt x="48" y="73"/>
                    <a:pt x="51" y="75"/>
                  </a:cubicBezTo>
                  <a:cubicBezTo>
                    <a:pt x="58" y="49"/>
                    <a:pt x="82" y="29"/>
                    <a:pt x="111" y="29"/>
                  </a:cubicBezTo>
                  <a:cubicBezTo>
                    <a:pt x="121" y="29"/>
                    <a:pt x="131" y="32"/>
                    <a:pt x="140" y="37"/>
                  </a:cubicBezTo>
                  <a:cubicBezTo>
                    <a:pt x="141" y="23"/>
                    <a:pt x="153" y="11"/>
                    <a:pt x="168" y="11"/>
                  </a:cubicBezTo>
                  <a:cubicBezTo>
                    <a:pt x="178" y="11"/>
                    <a:pt x="188" y="18"/>
                    <a:pt x="192" y="26"/>
                  </a:cubicBezTo>
                  <a:cubicBezTo>
                    <a:pt x="204" y="10"/>
                    <a:pt x="223" y="0"/>
                    <a:pt x="245" y="0"/>
                  </a:cubicBezTo>
                  <a:cubicBezTo>
                    <a:pt x="281" y="0"/>
                    <a:pt x="310" y="29"/>
                    <a:pt x="310" y="65"/>
                  </a:cubicBezTo>
                  <a:cubicBezTo>
                    <a:pt x="310" y="72"/>
                    <a:pt x="309" y="78"/>
                    <a:pt x="307" y="85"/>
                  </a:cubicBezTo>
                  <a:cubicBezTo>
                    <a:pt x="325" y="85"/>
                    <a:pt x="339" y="100"/>
                    <a:pt x="339" y="118"/>
                  </a:cubicBezTo>
                  <a:cubicBezTo>
                    <a:pt x="339" y="137"/>
                    <a:pt x="324" y="152"/>
                    <a:pt x="306" y="152"/>
                  </a:cubicBezTo>
                  <a:cubicBezTo>
                    <a:pt x="289" y="152"/>
                    <a:pt x="52" y="152"/>
                    <a:pt x="39" y="152"/>
                  </a:cubicBezTo>
                  <a:cubicBezTo>
                    <a:pt x="18" y="152"/>
                    <a:pt x="0" y="134"/>
                    <a:pt x="0" y="112"/>
                  </a:cubicBezTo>
                  <a:cubicBezTo>
                    <a:pt x="0" y="90"/>
                    <a:pt x="18" y="73"/>
                    <a:pt x="39" y="73"/>
                  </a:cubicBezTo>
                  <a:close/>
                </a:path>
              </a:pathLst>
            </a:custGeom>
            <a:solidFill>
              <a:srgbClr val="47D7C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76" name="Freeform 123"/>
            <p:cNvSpPr/>
            <p:nvPr/>
          </p:nvSpPr>
          <p:spPr>
            <a:xfrm>
              <a:off x="10184400" y="4185000"/>
              <a:ext cx="588240" cy="267840"/>
            </a:xfrm>
            <a:custGeom>
              <a:gdLst>
                <a:gd name="textAreaLeft" fmla="*/ 0 w 588240"/>
                <a:gd name="textAreaRight" fmla="*/ 588600 w 588240"/>
                <a:gd name="textAreaTop" fmla="*/ 0 h 267840"/>
                <a:gd name="textAreaBottom" fmla="*/ 268200 h 267840"/>
              </a:gdLst>
              <a:rect l="textAreaLeft" t="textAreaTop" r="textAreaRight" b="textAreaBottom"/>
              <a:pathLst>
                <a:path w="383" h="175">
                  <a:moveTo>
                    <a:pt x="345" y="95"/>
                  </a:moveTo>
                  <a:cubicBezTo>
                    <a:pt x="342" y="95"/>
                    <a:pt x="339" y="96"/>
                    <a:pt x="336" y="97"/>
                  </a:cubicBezTo>
                  <a:cubicBezTo>
                    <a:pt x="326" y="79"/>
                    <a:pt x="306" y="67"/>
                    <a:pt x="284" y="67"/>
                  </a:cubicBezTo>
                  <a:cubicBezTo>
                    <a:pt x="280" y="67"/>
                    <a:pt x="276" y="67"/>
                    <a:pt x="273" y="68"/>
                  </a:cubicBezTo>
                  <a:cubicBezTo>
                    <a:pt x="263" y="29"/>
                    <a:pt x="229" y="0"/>
                    <a:pt x="187" y="0"/>
                  </a:cubicBezTo>
                  <a:cubicBezTo>
                    <a:pt x="148" y="0"/>
                    <a:pt x="115" y="25"/>
                    <a:pt x="104" y="60"/>
                  </a:cubicBezTo>
                  <a:cubicBezTo>
                    <a:pt x="98" y="59"/>
                    <a:pt x="92" y="58"/>
                    <a:pt x="86" y="58"/>
                  </a:cubicBezTo>
                  <a:cubicBezTo>
                    <a:pt x="58" y="58"/>
                    <a:pt x="34" y="77"/>
                    <a:pt x="27" y="104"/>
                  </a:cubicBezTo>
                  <a:cubicBezTo>
                    <a:pt x="12" y="108"/>
                    <a:pt x="0" y="122"/>
                    <a:pt x="0" y="139"/>
                  </a:cubicBezTo>
                  <a:cubicBezTo>
                    <a:pt x="0" y="158"/>
                    <a:pt x="16" y="175"/>
                    <a:pt x="36" y="175"/>
                  </a:cubicBezTo>
                  <a:cubicBezTo>
                    <a:pt x="42" y="175"/>
                    <a:pt x="340" y="171"/>
                    <a:pt x="345" y="171"/>
                  </a:cubicBezTo>
                  <a:cubicBezTo>
                    <a:pt x="366" y="171"/>
                    <a:pt x="383" y="154"/>
                    <a:pt x="383" y="133"/>
                  </a:cubicBezTo>
                  <a:cubicBezTo>
                    <a:pt x="383" y="112"/>
                    <a:pt x="366" y="95"/>
                    <a:pt x="345" y="95"/>
                  </a:cubicBezTo>
                  <a:close/>
                </a:path>
              </a:pathLst>
            </a:custGeom>
            <a:solidFill>
              <a:srgbClr val="47D7C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77" name="Freeform 124"/>
            <p:cNvSpPr/>
            <p:nvPr/>
          </p:nvSpPr>
          <p:spPr>
            <a:xfrm>
              <a:off x="10063800" y="2732760"/>
              <a:ext cx="193320" cy="2216520"/>
            </a:xfrm>
            <a:custGeom>
              <a:gdLst>
                <a:gd name="textAreaLeft" fmla="*/ 0 w 193320"/>
                <a:gd name="textAreaRight" fmla="*/ 193680 w 193320"/>
                <a:gd name="textAreaTop" fmla="*/ 0 h 2216520"/>
                <a:gd name="textAreaBottom" fmla="*/ 2216880 h 2216520"/>
              </a:gdLst>
              <a:rect l="textAreaLeft" t="textAreaTop" r="textAreaRight" b="textAreaBottom"/>
              <a:pathLst>
                <a:path w="122" h="1397">
                  <a:moveTo>
                    <a:pt x="122" y="1273"/>
                  </a:moveTo>
                  <a:lnTo>
                    <a:pt x="0" y="1397"/>
                  </a:lnTo>
                  <a:lnTo>
                    <a:pt x="0" y="0"/>
                  </a:lnTo>
                  <a:lnTo>
                    <a:pt x="122" y="97"/>
                  </a:lnTo>
                  <a:lnTo>
                    <a:pt x="122" y="1273"/>
                  </a:lnTo>
                  <a:close/>
                </a:path>
              </a:pathLst>
            </a:custGeom>
            <a:solidFill>
              <a:srgbClr val="A97D1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78" name="Rectangle 125"/>
            <p:cNvSpPr/>
            <p:nvPr/>
          </p:nvSpPr>
          <p:spPr>
            <a:xfrm>
              <a:off x="10008000" y="2728080"/>
              <a:ext cx="55080" cy="2216520"/>
            </a:xfrm>
            <a:prstGeom prst="rect">
              <a:avLst/>
            </a:prstGeom>
            <a:solidFill>
              <a:srgbClr val="482F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79" name="Freeform 126"/>
            <p:cNvSpPr/>
            <p:nvPr/>
          </p:nvSpPr>
          <p:spPr>
            <a:xfrm>
              <a:off x="9933480" y="2613600"/>
              <a:ext cx="1326240" cy="2331000"/>
            </a:xfrm>
            <a:custGeom>
              <a:gdLst>
                <a:gd name="textAreaLeft" fmla="*/ 0 w 1326240"/>
                <a:gd name="textAreaRight" fmla="*/ 1326600 w 1326240"/>
                <a:gd name="textAreaTop" fmla="*/ 0 h 2331000"/>
                <a:gd name="textAreaBottom" fmla="*/ 2331360 h 2331000"/>
              </a:gdLst>
              <a:rect l="textAreaLeft" t="textAreaTop" r="textAreaRight" b="textAreaBottom"/>
              <a:pathLst>
                <a:path w="836" h="1469">
                  <a:moveTo>
                    <a:pt x="767" y="0"/>
                  </a:moveTo>
                  <a:lnTo>
                    <a:pt x="478" y="0"/>
                  </a:lnTo>
                  <a:lnTo>
                    <a:pt x="345" y="0"/>
                  </a:lnTo>
                  <a:lnTo>
                    <a:pt x="70" y="0"/>
                  </a:lnTo>
                  <a:lnTo>
                    <a:pt x="0" y="0"/>
                  </a:lnTo>
                  <a:lnTo>
                    <a:pt x="0" y="76"/>
                  </a:lnTo>
                  <a:lnTo>
                    <a:pt x="0" y="1469"/>
                  </a:lnTo>
                  <a:lnTo>
                    <a:pt x="70" y="1469"/>
                  </a:lnTo>
                  <a:lnTo>
                    <a:pt x="70" y="76"/>
                  </a:lnTo>
                  <a:lnTo>
                    <a:pt x="345" y="76"/>
                  </a:lnTo>
                  <a:lnTo>
                    <a:pt x="478" y="76"/>
                  </a:lnTo>
                  <a:lnTo>
                    <a:pt x="767" y="76"/>
                  </a:lnTo>
                  <a:lnTo>
                    <a:pt x="767" y="1469"/>
                  </a:lnTo>
                  <a:lnTo>
                    <a:pt x="836" y="1469"/>
                  </a:lnTo>
                  <a:lnTo>
                    <a:pt x="836" y="76"/>
                  </a:lnTo>
                  <a:lnTo>
                    <a:pt x="836" y="0"/>
                  </a:lnTo>
                  <a:lnTo>
                    <a:pt x="767" y="0"/>
                  </a:lnTo>
                  <a:close/>
                </a:path>
              </a:pathLst>
            </a:custGeom>
            <a:solidFill>
              <a:srgbClr val="72520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80" name="Freeform 127"/>
            <p:cNvSpPr/>
            <p:nvPr/>
          </p:nvSpPr>
          <p:spPr>
            <a:xfrm>
              <a:off x="10027080" y="2807280"/>
              <a:ext cx="34560" cy="185400"/>
            </a:xfrm>
            <a:custGeom>
              <a:gdLst>
                <a:gd name="textAreaLeft" fmla="*/ 0 w 34560"/>
                <a:gd name="textAreaRight" fmla="*/ 34920 w 34560"/>
                <a:gd name="textAreaTop" fmla="*/ 0 h 185400"/>
                <a:gd name="textAreaBottom" fmla="*/ 185760 h 185400"/>
              </a:gdLst>
              <a:rect l="textAreaLeft" t="textAreaTop" r="textAreaRight" b="textAreaBottom"/>
              <a:pathLst>
                <a:path w="22" h="120">
                  <a:moveTo>
                    <a:pt x="22" y="110"/>
                  </a:moveTo>
                  <a:cubicBezTo>
                    <a:pt x="22" y="116"/>
                    <a:pt x="17" y="121"/>
                    <a:pt x="11" y="121"/>
                  </a:cubicBezTo>
                  <a:cubicBezTo>
                    <a:pt x="11" y="121"/>
                    <a:pt x="11" y="121"/>
                    <a:pt x="11" y="121"/>
                  </a:cubicBezTo>
                  <a:cubicBezTo>
                    <a:pt x="5" y="121"/>
                    <a:pt x="0" y="116"/>
                    <a:pt x="0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lnTo>
                    <a:pt x="22" y="110"/>
                  </a:lnTo>
                  <a:close/>
                </a:path>
              </a:pathLst>
            </a:custGeom>
            <a:solidFill>
              <a:srgbClr val="25666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81" name="Rectangle 128"/>
            <p:cNvSpPr/>
            <p:nvPr/>
          </p:nvSpPr>
          <p:spPr>
            <a:xfrm>
              <a:off x="10027080" y="2892960"/>
              <a:ext cx="34560" cy="15480"/>
            </a:xfrm>
            <a:prstGeom prst="rect">
              <a:avLst/>
            </a:prstGeom>
            <a:solidFill>
              <a:srgbClr val="0D3F3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29160" rIns="90000" bIns="-2916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82" name="Freeform 129"/>
            <p:cNvSpPr/>
            <p:nvPr/>
          </p:nvSpPr>
          <p:spPr>
            <a:xfrm>
              <a:off x="10027080" y="4675320"/>
              <a:ext cx="34560" cy="185400"/>
            </a:xfrm>
            <a:custGeom>
              <a:gdLst>
                <a:gd name="textAreaLeft" fmla="*/ 0 w 34560"/>
                <a:gd name="textAreaRight" fmla="*/ 34920 w 34560"/>
                <a:gd name="textAreaTop" fmla="*/ 0 h 185400"/>
                <a:gd name="textAreaBottom" fmla="*/ 185760 h 185400"/>
              </a:gdLst>
              <a:rect l="textAreaLeft" t="textAreaTop" r="textAreaRight" b="textAreaBottom"/>
              <a:pathLst>
                <a:path w="22" h="120">
                  <a:moveTo>
                    <a:pt x="22" y="110"/>
                  </a:moveTo>
                  <a:cubicBezTo>
                    <a:pt x="22" y="116"/>
                    <a:pt x="17" y="121"/>
                    <a:pt x="11" y="121"/>
                  </a:cubicBezTo>
                  <a:cubicBezTo>
                    <a:pt x="11" y="121"/>
                    <a:pt x="11" y="121"/>
                    <a:pt x="11" y="121"/>
                  </a:cubicBezTo>
                  <a:cubicBezTo>
                    <a:pt x="5" y="121"/>
                    <a:pt x="0" y="116"/>
                    <a:pt x="0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lnTo>
                    <a:pt x="22" y="110"/>
                  </a:lnTo>
                  <a:close/>
                </a:path>
              </a:pathLst>
            </a:custGeom>
            <a:solidFill>
              <a:srgbClr val="25666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83" name="Rectangle 130"/>
            <p:cNvSpPr/>
            <p:nvPr/>
          </p:nvSpPr>
          <p:spPr>
            <a:xfrm>
              <a:off x="10027080" y="4761000"/>
              <a:ext cx="34560" cy="15480"/>
            </a:xfrm>
            <a:prstGeom prst="rect">
              <a:avLst/>
            </a:prstGeom>
            <a:solidFill>
              <a:srgbClr val="0D3F3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29160" rIns="90000" bIns="-2916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84" name="Freeform 131"/>
            <p:cNvSpPr/>
            <p:nvPr/>
          </p:nvSpPr>
          <p:spPr>
            <a:xfrm>
              <a:off x="10027080" y="3681720"/>
              <a:ext cx="34560" cy="185400"/>
            </a:xfrm>
            <a:custGeom>
              <a:gdLst>
                <a:gd name="textAreaLeft" fmla="*/ 0 w 34560"/>
                <a:gd name="textAreaRight" fmla="*/ 34920 w 34560"/>
                <a:gd name="textAreaTop" fmla="*/ 0 h 185400"/>
                <a:gd name="textAreaBottom" fmla="*/ 185760 h 185400"/>
              </a:gdLst>
              <a:rect l="textAreaLeft" t="textAreaTop" r="textAreaRight" b="textAreaBottom"/>
              <a:pathLst>
                <a:path w="22" h="120">
                  <a:moveTo>
                    <a:pt x="22" y="110"/>
                  </a:moveTo>
                  <a:cubicBezTo>
                    <a:pt x="22" y="116"/>
                    <a:pt x="17" y="121"/>
                    <a:pt x="11" y="121"/>
                  </a:cubicBezTo>
                  <a:cubicBezTo>
                    <a:pt x="11" y="121"/>
                    <a:pt x="11" y="121"/>
                    <a:pt x="11" y="121"/>
                  </a:cubicBezTo>
                  <a:cubicBezTo>
                    <a:pt x="5" y="121"/>
                    <a:pt x="0" y="116"/>
                    <a:pt x="0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lnTo>
                    <a:pt x="22" y="110"/>
                  </a:lnTo>
                  <a:close/>
                </a:path>
              </a:pathLst>
            </a:custGeom>
            <a:solidFill>
              <a:srgbClr val="25666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85" name="Rectangle 132"/>
            <p:cNvSpPr/>
            <p:nvPr/>
          </p:nvSpPr>
          <p:spPr>
            <a:xfrm>
              <a:off x="10027080" y="3765960"/>
              <a:ext cx="34560" cy="16920"/>
            </a:xfrm>
            <a:prstGeom prst="rect">
              <a:avLst/>
            </a:prstGeom>
            <a:solidFill>
              <a:srgbClr val="0D3F3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27720" rIns="90000" bIns="-2772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86" name="Freeform 133"/>
            <p:cNvSpPr/>
            <p:nvPr/>
          </p:nvSpPr>
          <p:spPr>
            <a:xfrm>
              <a:off x="10201680" y="3814920"/>
              <a:ext cx="33120" cy="205920"/>
            </a:xfrm>
            <a:custGeom>
              <a:gdLst>
                <a:gd name="textAreaLeft" fmla="*/ 0 w 33120"/>
                <a:gd name="textAreaRight" fmla="*/ 33480 w 33120"/>
                <a:gd name="textAreaTop" fmla="*/ 0 h 205920"/>
                <a:gd name="textAreaBottom" fmla="*/ 206280 h 205920"/>
              </a:gdLst>
              <a:rect l="textAreaLeft" t="textAreaTop" r="textAreaRight" b="textAreaBottom"/>
              <a:pathLst>
                <a:path w="22" h="135">
                  <a:moveTo>
                    <a:pt x="22" y="124"/>
                  </a:moveTo>
                  <a:cubicBezTo>
                    <a:pt x="22" y="130"/>
                    <a:pt x="17" y="135"/>
                    <a:pt x="11" y="135"/>
                  </a:cubicBezTo>
                  <a:cubicBezTo>
                    <a:pt x="11" y="135"/>
                    <a:pt x="11" y="135"/>
                    <a:pt x="11" y="135"/>
                  </a:cubicBezTo>
                  <a:cubicBezTo>
                    <a:pt x="5" y="135"/>
                    <a:pt x="0" y="130"/>
                    <a:pt x="0" y="12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lnTo>
                    <a:pt x="22" y="124"/>
                  </a:lnTo>
                  <a:close/>
                </a:path>
              </a:pathLst>
            </a:custGeom>
            <a:solidFill>
              <a:srgbClr val="25666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87" name="Freeform 134"/>
            <p:cNvSpPr/>
            <p:nvPr/>
          </p:nvSpPr>
          <p:spPr>
            <a:xfrm>
              <a:off x="10211400" y="3849840"/>
              <a:ext cx="145800" cy="48960"/>
            </a:xfrm>
            <a:custGeom>
              <a:gdLst>
                <a:gd name="textAreaLeft" fmla="*/ 0 w 145800"/>
                <a:gd name="textAreaRight" fmla="*/ 146160 w 145800"/>
                <a:gd name="textAreaTop" fmla="*/ 0 h 48960"/>
                <a:gd name="textAreaBottom" fmla="*/ 49320 h 48960"/>
              </a:gdLst>
              <a:rect l="textAreaLeft" t="textAreaTop" r="textAreaRight" b="textAreaBottom"/>
              <a:pathLst>
                <a:path w="96" h="32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7" y="32"/>
                    <a:pt x="16" y="32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96" y="0"/>
                    <a:pt x="96" y="0"/>
                    <a:pt x="96" y="0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19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320" rIns="90000" bIns="432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88" name="Freeform 135"/>
            <p:cNvSpPr/>
            <p:nvPr/>
          </p:nvSpPr>
          <p:spPr>
            <a:xfrm>
              <a:off x="10281240" y="3830760"/>
              <a:ext cx="94680" cy="201240"/>
            </a:xfrm>
            <a:custGeom>
              <a:gdLst>
                <a:gd name="textAreaLeft" fmla="*/ 0 w 94680"/>
                <a:gd name="textAreaRight" fmla="*/ 95040 w 94680"/>
                <a:gd name="textAreaTop" fmla="*/ 0 h 201240"/>
                <a:gd name="textAreaBottom" fmla="*/ 201600 h 201240"/>
              </a:gdLst>
              <a:rect l="textAreaLeft" t="textAreaTop" r="textAreaRight" b="textAreaBottom"/>
              <a:pathLst>
                <a:path w="62" h="132">
                  <a:moveTo>
                    <a:pt x="22" y="123"/>
                  </a:moveTo>
                  <a:cubicBezTo>
                    <a:pt x="21" y="128"/>
                    <a:pt x="14" y="132"/>
                    <a:pt x="8" y="130"/>
                  </a:cubicBezTo>
                  <a:cubicBezTo>
                    <a:pt x="8" y="130"/>
                    <a:pt x="8" y="130"/>
                    <a:pt x="8" y="130"/>
                  </a:cubicBezTo>
                  <a:cubicBezTo>
                    <a:pt x="3" y="128"/>
                    <a:pt x="0" y="121"/>
                    <a:pt x="2" y="116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41" y="3"/>
                    <a:pt x="47" y="0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9" y="4"/>
                    <a:pt x="62" y="10"/>
                    <a:pt x="60" y="16"/>
                  </a:cubicBezTo>
                  <a:lnTo>
                    <a:pt x="22" y="123"/>
                  </a:lnTo>
                  <a:close/>
                </a:path>
              </a:pathLst>
            </a:custGeom>
            <a:solidFill>
              <a:srgbClr val="25666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89" name="Freeform 136"/>
            <p:cNvSpPr/>
            <p:nvPr/>
          </p:nvSpPr>
          <p:spPr>
            <a:xfrm>
              <a:off x="7495920" y="4603680"/>
              <a:ext cx="4146120" cy="2243520"/>
            </a:xfrm>
            <a:custGeom>
              <a:gdLst>
                <a:gd name="textAreaLeft" fmla="*/ 0 w 4146120"/>
                <a:gd name="textAreaRight" fmla="*/ 4146480 w 4146120"/>
                <a:gd name="textAreaTop" fmla="*/ 0 h 2243520"/>
                <a:gd name="textAreaBottom" fmla="*/ 2243880 h 2243520"/>
              </a:gdLst>
              <a:rect l="textAreaLeft" t="textAreaTop" r="textAreaRight" b="textAreaBottom"/>
              <a:pathLst>
                <a:path w="2613" h="1414">
                  <a:moveTo>
                    <a:pt x="2064" y="149"/>
                  </a:moveTo>
                  <a:lnTo>
                    <a:pt x="2227" y="149"/>
                  </a:lnTo>
                  <a:lnTo>
                    <a:pt x="2216" y="0"/>
                  </a:lnTo>
                  <a:lnTo>
                    <a:pt x="1788" y="149"/>
                  </a:lnTo>
                  <a:lnTo>
                    <a:pt x="1933" y="149"/>
                  </a:lnTo>
                  <a:lnTo>
                    <a:pt x="1399" y="435"/>
                  </a:lnTo>
                  <a:lnTo>
                    <a:pt x="2084" y="435"/>
                  </a:lnTo>
                  <a:lnTo>
                    <a:pt x="0" y="1163"/>
                  </a:lnTo>
                  <a:lnTo>
                    <a:pt x="0" y="1414"/>
                  </a:lnTo>
                  <a:lnTo>
                    <a:pt x="2426" y="1414"/>
                  </a:lnTo>
                  <a:lnTo>
                    <a:pt x="2613" y="302"/>
                  </a:lnTo>
                  <a:lnTo>
                    <a:pt x="1828" y="302"/>
                  </a:lnTo>
                  <a:lnTo>
                    <a:pt x="2064" y="149"/>
                  </a:lnTo>
                  <a:close/>
                </a:path>
              </a:pathLst>
            </a:custGeom>
            <a:solidFill>
              <a:srgbClr val="FFA61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90" name="Freeform 137"/>
            <p:cNvSpPr/>
            <p:nvPr/>
          </p:nvSpPr>
          <p:spPr>
            <a:xfrm>
              <a:off x="9665280" y="5614560"/>
              <a:ext cx="1224720" cy="489960"/>
            </a:xfrm>
            <a:custGeom>
              <a:gdLst>
                <a:gd name="textAreaLeft" fmla="*/ 0 w 1224720"/>
                <a:gd name="textAreaRight" fmla="*/ 1225080 w 1224720"/>
                <a:gd name="textAreaTop" fmla="*/ 0 h 489960"/>
                <a:gd name="textAreaBottom" fmla="*/ 490320 h 489960"/>
              </a:gdLst>
              <a:rect l="textAreaLeft" t="textAreaTop" r="textAreaRight" b="textAreaBottom"/>
              <a:pathLst>
                <a:path w="772" h="309">
                  <a:moveTo>
                    <a:pt x="528" y="0"/>
                  </a:moveTo>
                  <a:lnTo>
                    <a:pt x="0" y="309"/>
                  </a:lnTo>
                  <a:lnTo>
                    <a:pt x="360" y="309"/>
                  </a:lnTo>
                  <a:lnTo>
                    <a:pt x="772" y="0"/>
                  </a:lnTo>
                  <a:lnTo>
                    <a:pt x="528" y="0"/>
                  </a:lnTo>
                  <a:close/>
                </a:path>
              </a:pathLst>
            </a:custGeom>
            <a:solidFill>
              <a:srgbClr val="FCF5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91" name="Freeform 138"/>
            <p:cNvSpPr/>
            <p:nvPr/>
          </p:nvSpPr>
          <p:spPr>
            <a:xfrm>
              <a:off x="10565280" y="4838760"/>
              <a:ext cx="107640" cy="41040"/>
            </a:xfrm>
            <a:custGeom>
              <a:gdLst>
                <a:gd name="textAreaLeft" fmla="*/ 0 w 107640"/>
                <a:gd name="textAreaRight" fmla="*/ 108000 w 107640"/>
                <a:gd name="textAreaTop" fmla="*/ 0 h 41040"/>
                <a:gd name="textAreaBottom" fmla="*/ 41400 h 41040"/>
              </a:gdLst>
              <a:rect l="textAreaLeft" t="textAreaTop" r="textAreaRight" b="textAreaBottom"/>
              <a:pathLst>
                <a:path w="68" h="26">
                  <a:moveTo>
                    <a:pt x="28" y="26"/>
                  </a:moveTo>
                  <a:lnTo>
                    <a:pt x="68" y="0"/>
                  </a:lnTo>
                  <a:lnTo>
                    <a:pt x="42" y="0"/>
                  </a:lnTo>
                  <a:lnTo>
                    <a:pt x="0" y="26"/>
                  </a:lnTo>
                  <a:lnTo>
                    <a:pt x="28" y="26"/>
                  </a:lnTo>
                  <a:close/>
                </a:path>
              </a:pathLst>
            </a:custGeom>
            <a:solidFill>
              <a:srgbClr val="FCF5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3600" rIns="90000" bIns="-36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92" name="Freeform 139"/>
            <p:cNvSpPr/>
            <p:nvPr/>
          </p:nvSpPr>
          <p:spPr>
            <a:xfrm>
              <a:off x="10400040" y="4916520"/>
              <a:ext cx="144000" cy="61560"/>
            </a:xfrm>
            <a:custGeom>
              <a:gdLst>
                <a:gd name="textAreaLeft" fmla="*/ 0 w 144000"/>
                <a:gd name="textAreaRight" fmla="*/ 144360 w 144000"/>
                <a:gd name="textAreaTop" fmla="*/ 0 h 61560"/>
                <a:gd name="textAreaBottom" fmla="*/ 61920 h 61560"/>
              </a:gdLst>
              <a:rect l="textAreaLeft" t="textAreaTop" r="textAreaRight" b="textAreaBottom"/>
              <a:pathLst>
                <a:path w="91" h="39">
                  <a:moveTo>
                    <a:pt x="61" y="0"/>
                  </a:moveTo>
                  <a:lnTo>
                    <a:pt x="0" y="39"/>
                  </a:lnTo>
                  <a:lnTo>
                    <a:pt x="32" y="39"/>
                  </a:lnTo>
                  <a:lnTo>
                    <a:pt x="91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CF5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6920" rIns="90000" bIns="1692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93" name="Freeform 140"/>
            <p:cNvSpPr/>
            <p:nvPr/>
          </p:nvSpPr>
          <p:spPr>
            <a:xfrm>
              <a:off x="10181160" y="5027400"/>
              <a:ext cx="196560" cy="85320"/>
            </a:xfrm>
            <a:custGeom>
              <a:gdLst>
                <a:gd name="textAreaLeft" fmla="*/ 0 w 196560"/>
                <a:gd name="textAreaRight" fmla="*/ 196920 w 196560"/>
                <a:gd name="textAreaTop" fmla="*/ 0 h 85320"/>
                <a:gd name="textAreaBottom" fmla="*/ 85680 h 85320"/>
              </a:gdLst>
              <a:rect l="textAreaLeft" t="textAreaTop" r="textAreaRight" b="textAreaBottom"/>
              <a:pathLst>
                <a:path w="124" h="54">
                  <a:moveTo>
                    <a:pt x="87" y="0"/>
                  </a:moveTo>
                  <a:lnTo>
                    <a:pt x="0" y="54"/>
                  </a:lnTo>
                  <a:lnTo>
                    <a:pt x="43" y="54"/>
                  </a:lnTo>
                  <a:lnTo>
                    <a:pt x="124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CF5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0680" rIns="90000" bIns="4068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94" name="Freeform 141"/>
            <p:cNvSpPr/>
            <p:nvPr/>
          </p:nvSpPr>
          <p:spPr>
            <a:xfrm>
              <a:off x="10025640" y="5159160"/>
              <a:ext cx="389880" cy="48960"/>
            </a:xfrm>
            <a:custGeom>
              <a:gdLst>
                <a:gd name="textAreaLeft" fmla="*/ 0 w 389880"/>
                <a:gd name="textAreaRight" fmla="*/ 390240 w 389880"/>
                <a:gd name="textAreaTop" fmla="*/ 0 h 48960"/>
                <a:gd name="textAreaBottom" fmla="*/ 49320 h 48960"/>
              </a:gdLst>
              <a:rect l="textAreaLeft" t="textAreaTop" r="textAreaRight" b="textAreaBottom"/>
              <a:pathLst>
                <a:path w="254" h="32">
                  <a:moveTo>
                    <a:pt x="45" y="1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99" y="32"/>
                    <a:pt x="199" y="32"/>
                    <a:pt x="199" y="32"/>
                  </a:cubicBezTo>
                  <a:cubicBezTo>
                    <a:pt x="217" y="22"/>
                    <a:pt x="236" y="11"/>
                    <a:pt x="254" y="0"/>
                  </a:cubicBezTo>
                  <a:lnTo>
                    <a:pt x="45" y="1"/>
                  </a:lnTo>
                  <a:close/>
                </a:path>
              </a:pathLst>
            </a:custGeom>
            <a:solidFill>
              <a:srgbClr val="FCF5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320" rIns="90000" bIns="432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95" name="Freeform 142"/>
            <p:cNvSpPr/>
            <p:nvPr/>
          </p:nvSpPr>
          <p:spPr>
            <a:xfrm>
              <a:off x="10519200" y="5155920"/>
              <a:ext cx="478800" cy="56880"/>
            </a:xfrm>
            <a:custGeom>
              <a:gdLst>
                <a:gd name="textAreaLeft" fmla="*/ 0 w 478800"/>
                <a:gd name="textAreaRight" fmla="*/ 479160 w 478800"/>
                <a:gd name="textAreaTop" fmla="*/ 0 h 56880"/>
                <a:gd name="textAreaBottom" fmla="*/ 57240 h 56880"/>
              </a:gdLst>
              <a:rect l="textAreaLeft" t="textAreaTop" r="textAreaRight" b="textAreaBottom"/>
              <a:pathLst>
                <a:path w="302" h="36">
                  <a:moveTo>
                    <a:pt x="65" y="1"/>
                  </a:moveTo>
                  <a:lnTo>
                    <a:pt x="0" y="36"/>
                  </a:lnTo>
                  <a:lnTo>
                    <a:pt x="239" y="33"/>
                  </a:lnTo>
                  <a:lnTo>
                    <a:pt x="302" y="0"/>
                  </a:lnTo>
                  <a:lnTo>
                    <a:pt x="65" y="1"/>
                  </a:lnTo>
                  <a:close/>
                </a:path>
              </a:pathLst>
            </a:custGeom>
            <a:solidFill>
              <a:srgbClr val="FCF5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96" name="Freeform 143"/>
            <p:cNvSpPr/>
            <p:nvPr/>
          </p:nvSpPr>
          <p:spPr>
            <a:xfrm>
              <a:off x="10747440" y="5155920"/>
              <a:ext cx="708840" cy="283680"/>
            </a:xfrm>
            <a:custGeom>
              <a:gdLst>
                <a:gd name="textAreaLeft" fmla="*/ 0 w 708840"/>
                <a:gd name="textAreaRight" fmla="*/ 709200 w 708840"/>
                <a:gd name="textAreaTop" fmla="*/ 0 h 283680"/>
                <a:gd name="textAreaBottom" fmla="*/ 284040 h 283680"/>
              </a:gdLst>
              <a:rect l="textAreaLeft" t="textAreaTop" r="textAreaRight" b="textAreaBottom"/>
              <a:pathLst>
                <a:path w="447" h="179">
                  <a:moveTo>
                    <a:pt x="308" y="0"/>
                  </a:moveTo>
                  <a:lnTo>
                    <a:pt x="0" y="179"/>
                  </a:lnTo>
                  <a:lnTo>
                    <a:pt x="207" y="179"/>
                  </a:lnTo>
                  <a:lnTo>
                    <a:pt x="447" y="0"/>
                  </a:lnTo>
                  <a:lnTo>
                    <a:pt x="308" y="0"/>
                  </a:lnTo>
                  <a:close/>
                </a:path>
              </a:pathLst>
            </a:custGeom>
            <a:solidFill>
              <a:srgbClr val="FCF5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97" name="Freeform 144"/>
            <p:cNvSpPr/>
            <p:nvPr/>
          </p:nvSpPr>
          <p:spPr>
            <a:xfrm>
              <a:off x="8409960" y="6344640"/>
              <a:ext cx="1492920" cy="502560"/>
            </a:xfrm>
            <a:custGeom>
              <a:gdLst>
                <a:gd name="textAreaLeft" fmla="*/ 0 w 1492920"/>
                <a:gd name="textAreaRight" fmla="*/ 1493280 w 1492920"/>
                <a:gd name="textAreaTop" fmla="*/ 0 h 502560"/>
                <a:gd name="textAreaBottom" fmla="*/ 502920 h 502560"/>
              </a:gdLst>
              <a:rect l="textAreaLeft" t="textAreaTop" r="textAreaRight" b="textAreaBottom"/>
              <a:pathLst>
                <a:path w="941" h="317">
                  <a:moveTo>
                    <a:pt x="0" y="317"/>
                  </a:moveTo>
                  <a:lnTo>
                    <a:pt x="517" y="317"/>
                  </a:lnTo>
                  <a:lnTo>
                    <a:pt x="941" y="0"/>
                  </a:lnTo>
                  <a:lnTo>
                    <a:pt x="543" y="0"/>
                  </a:lnTo>
                  <a:lnTo>
                    <a:pt x="0" y="317"/>
                  </a:lnTo>
                  <a:close/>
                </a:path>
              </a:pathLst>
            </a:custGeom>
            <a:solidFill>
              <a:srgbClr val="FCF5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98" name="Freeform 145"/>
            <p:cNvSpPr/>
            <p:nvPr/>
          </p:nvSpPr>
          <p:spPr>
            <a:xfrm>
              <a:off x="8321400" y="4341960"/>
              <a:ext cx="186840" cy="155160"/>
            </a:xfrm>
            <a:custGeom>
              <a:gdLst>
                <a:gd name="textAreaLeft" fmla="*/ 0 w 186840"/>
                <a:gd name="textAreaRight" fmla="*/ 187200 w 186840"/>
                <a:gd name="textAreaTop" fmla="*/ 0 h 155160"/>
                <a:gd name="textAreaBottom" fmla="*/ 155520 h 155160"/>
              </a:gdLst>
              <a:rect l="textAreaLeft" t="textAreaTop" r="textAreaRight" b="textAreaBottom"/>
              <a:pathLst>
                <a:path w="122" h="102">
                  <a:moveTo>
                    <a:pt x="86" y="15"/>
                  </a:moveTo>
                  <a:cubicBezTo>
                    <a:pt x="86" y="15"/>
                    <a:pt x="92" y="36"/>
                    <a:pt x="95" y="47"/>
                  </a:cubicBezTo>
                  <a:cubicBezTo>
                    <a:pt x="97" y="58"/>
                    <a:pt x="102" y="65"/>
                    <a:pt x="108" y="75"/>
                  </a:cubicBezTo>
                  <a:cubicBezTo>
                    <a:pt x="113" y="85"/>
                    <a:pt x="122" y="92"/>
                    <a:pt x="121" y="95"/>
                  </a:cubicBezTo>
                  <a:cubicBezTo>
                    <a:pt x="119" y="101"/>
                    <a:pt x="104" y="102"/>
                    <a:pt x="91" y="92"/>
                  </a:cubicBezTo>
                  <a:cubicBezTo>
                    <a:pt x="69" y="76"/>
                    <a:pt x="68" y="70"/>
                    <a:pt x="58" y="69"/>
                  </a:cubicBezTo>
                  <a:cubicBezTo>
                    <a:pt x="49" y="68"/>
                    <a:pt x="21" y="69"/>
                    <a:pt x="13" y="70"/>
                  </a:cubicBezTo>
                  <a:cubicBezTo>
                    <a:pt x="6" y="71"/>
                    <a:pt x="0" y="71"/>
                    <a:pt x="0" y="71"/>
                  </a:cubicBezTo>
                  <a:cubicBezTo>
                    <a:pt x="0" y="71"/>
                    <a:pt x="14" y="18"/>
                    <a:pt x="46" y="12"/>
                  </a:cubicBezTo>
                  <a:cubicBezTo>
                    <a:pt x="46" y="12"/>
                    <a:pt x="83" y="0"/>
                    <a:pt x="86" y="15"/>
                  </a:cubicBezTo>
                  <a:close/>
                </a:path>
              </a:pathLst>
            </a:custGeom>
            <a:solidFill>
              <a:srgbClr val="E0A87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99" name="Freeform 146"/>
            <p:cNvSpPr/>
            <p:nvPr/>
          </p:nvSpPr>
          <p:spPr>
            <a:xfrm>
              <a:off x="9892440" y="3921480"/>
              <a:ext cx="202680" cy="175680"/>
            </a:xfrm>
            <a:custGeom>
              <a:gdLst>
                <a:gd name="textAreaLeft" fmla="*/ 0 w 202680"/>
                <a:gd name="textAreaRight" fmla="*/ 203040 w 202680"/>
                <a:gd name="textAreaTop" fmla="*/ 0 h 175680"/>
                <a:gd name="textAreaBottom" fmla="*/ 176040 h 175680"/>
              </a:gdLst>
              <a:rect l="textAreaLeft" t="textAreaTop" r="textAreaRight" b="textAreaBottom"/>
              <a:pathLst>
                <a:path w="132" h="115">
                  <a:moveTo>
                    <a:pt x="80" y="99"/>
                  </a:moveTo>
                  <a:cubicBezTo>
                    <a:pt x="80" y="99"/>
                    <a:pt x="125" y="115"/>
                    <a:pt x="126" y="110"/>
                  </a:cubicBezTo>
                  <a:cubicBezTo>
                    <a:pt x="127" y="105"/>
                    <a:pt x="132" y="92"/>
                    <a:pt x="130" y="63"/>
                  </a:cubicBezTo>
                  <a:cubicBezTo>
                    <a:pt x="128" y="34"/>
                    <a:pt x="125" y="12"/>
                    <a:pt x="105" y="6"/>
                  </a:cubicBezTo>
                  <a:cubicBezTo>
                    <a:pt x="85" y="0"/>
                    <a:pt x="70" y="5"/>
                    <a:pt x="57" y="8"/>
                  </a:cubicBezTo>
                  <a:cubicBezTo>
                    <a:pt x="44" y="11"/>
                    <a:pt x="38" y="13"/>
                    <a:pt x="32" y="20"/>
                  </a:cubicBezTo>
                  <a:cubicBezTo>
                    <a:pt x="26" y="27"/>
                    <a:pt x="20" y="59"/>
                    <a:pt x="10" y="74"/>
                  </a:cubicBezTo>
                  <a:cubicBezTo>
                    <a:pt x="0" y="89"/>
                    <a:pt x="9" y="95"/>
                    <a:pt x="17" y="98"/>
                  </a:cubicBezTo>
                  <a:cubicBezTo>
                    <a:pt x="25" y="101"/>
                    <a:pt x="51" y="98"/>
                    <a:pt x="59" y="95"/>
                  </a:cubicBezTo>
                  <a:cubicBezTo>
                    <a:pt x="67" y="92"/>
                    <a:pt x="80" y="99"/>
                    <a:pt x="80" y="99"/>
                  </a:cubicBezTo>
                  <a:close/>
                </a:path>
              </a:pathLst>
            </a:custGeom>
            <a:solidFill>
              <a:srgbClr val="E0A87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00" name="Freeform 147"/>
            <p:cNvSpPr/>
            <p:nvPr/>
          </p:nvSpPr>
          <p:spPr>
            <a:xfrm>
              <a:off x="9908280" y="3924720"/>
              <a:ext cx="145800" cy="163080"/>
            </a:xfrm>
            <a:custGeom>
              <a:gdLst>
                <a:gd name="textAreaLeft" fmla="*/ 0 w 145800"/>
                <a:gd name="textAreaRight" fmla="*/ 146160 w 145800"/>
                <a:gd name="textAreaTop" fmla="*/ 0 h 163080"/>
                <a:gd name="textAreaBottom" fmla="*/ 163440 h 163080"/>
              </a:gdLst>
              <a:rect l="textAreaLeft" t="textAreaTop" r="textAreaRight" b="textAreaBottom"/>
              <a:pathLst>
                <a:path w="95" h="107">
                  <a:moveTo>
                    <a:pt x="51" y="105"/>
                  </a:moveTo>
                  <a:cubicBezTo>
                    <a:pt x="51" y="105"/>
                    <a:pt x="36" y="101"/>
                    <a:pt x="20" y="78"/>
                  </a:cubicBezTo>
                  <a:cubicBezTo>
                    <a:pt x="4" y="55"/>
                    <a:pt x="16" y="48"/>
                    <a:pt x="12" y="32"/>
                  </a:cubicBezTo>
                  <a:cubicBezTo>
                    <a:pt x="8" y="16"/>
                    <a:pt x="6" y="14"/>
                    <a:pt x="3" y="11"/>
                  </a:cubicBezTo>
                  <a:cubicBezTo>
                    <a:pt x="0" y="8"/>
                    <a:pt x="17" y="0"/>
                    <a:pt x="30" y="10"/>
                  </a:cubicBezTo>
                  <a:cubicBezTo>
                    <a:pt x="43" y="20"/>
                    <a:pt x="41" y="31"/>
                    <a:pt x="48" y="46"/>
                  </a:cubicBezTo>
                  <a:cubicBezTo>
                    <a:pt x="55" y="61"/>
                    <a:pt x="59" y="56"/>
                    <a:pt x="69" y="64"/>
                  </a:cubicBezTo>
                  <a:cubicBezTo>
                    <a:pt x="79" y="72"/>
                    <a:pt x="91" y="84"/>
                    <a:pt x="93" y="95"/>
                  </a:cubicBezTo>
                  <a:cubicBezTo>
                    <a:pt x="95" y="106"/>
                    <a:pt x="77" y="105"/>
                    <a:pt x="73" y="106"/>
                  </a:cubicBezTo>
                  <a:cubicBezTo>
                    <a:pt x="69" y="107"/>
                    <a:pt x="51" y="105"/>
                    <a:pt x="51" y="105"/>
                  </a:cubicBezTo>
                  <a:close/>
                </a:path>
              </a:pathLst>
            </a:custGeom>
            <a:solidFill>
              <a:srgbClr val="EEBA8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01" name="Freeform 148"/>
            <p:cNvSpPr/>
            <p:nvPr/>
          </p:nvSpPr>
          <p:spPr>
            <a:xfrm>
              <a:off x="9070200" y="6021000"/>
              <a:ext cx="337680" cy="244080"/>
            </a:xfrm>
            <a:custGeom>
              <a:gdLst>
                <a:gd name="textAreaLeft" fmla="*/ 0 w 337680"/>
                <a:gd name="textAreaRight" fmla="*/ 338040 w 337680"/>
                <a:gd name="textAreaTop" fmla="*/ 0 h 244080"/>
                <a:gd name="textAreaBottom" fmla="*/ 244440 h 244080"/>
              </a:gdLst>
              <a:rect l="textAreaLeft" t="textAreaTop" r="textAreaRight" b="textAreaBottom"/>
              <a:pathLst>
                <a:path w="220" h="160">
                  <a:moveTo>
                    <a:pt x="20" y="42"/>
                  </a:moveTo>
                  <a:cubicBezTo>
                    <a:pt x="20" y="42"/>
                    <a:pt x="0" y="88"/>
                    <a:pt x="12" y="136"/>
                  </a:cubicBezTo>
                  <a:cubicBezTo>
                    <a:pt x="12" y="136"/>
                    <a:pt x="26" y="160"/>
                    <a:pt x="59" y="150"/>
                  </a:cubicBezTo>
                  <a:cubicBezTo>
                    <a:pt x="92" y="139"/>
                    <a:pt x="95" y="128"/>
                    <a:pt x="95" y="128"/>
                  </a:cubicBezTo>
                  <a:cubicBezTo>
                    <a:pt x="95" y="128"/>
                    <a:pt x="96" y="104"/>
                    <a:pt x="110" y="110"/>
                  </a:cubicBezTo>
                  <a:cubicBezTo>
                    <a:pt x="123" y="115"/>
                    <a:pt x="136" y="119"/>
                    <a:pt x="162" y="95"/>
                  </a:cubicBezTo>
                  <a:cubicBezTo>
                    <a:pt x="187" y="71"/>
                    <a:pt x="220" y="40"/>
                    <a:pt x="207" y="20"/>
                  </a:cubicBezTo>
                  <a:cubicBezTo>
                    <a:pt x="194" y="0"/>
                    <a:pt x="154" y="34"/>
                    <a:pt x="142" y="42"/>
                  </a:cubicBezTo>
                  <a:cubicBezTo>
                    <a:pt x="130" y="50"/>
                    <a:pt x="78" y="50"/>
                    <a:pt x="67" y="39"/>
                  </a:cubicBezTo>
                  <a:cubicBezTo>
                    <a:pt x="56" y="28"/>
                    <a:pt x="20" y="42"/>
                    <a:pt x="20" y="42"/>
                  </a:cubicBezTo>
                  <a:close/>
                </a:path>
              </a:pathLst>
            </a:custGeom>
            <a:solidFill>
              <a:srgbClr val="19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02" name="Freeform 149"/>
            <p:cNvSpPr/>
            <p:nvPr/>
          </p:nvSpPr>
          <p:spPr>
            <a:xfrm>
              <a:off x="8760960" y="4537080"/>
              <a:ext cx="542520" cy="1631160"/>
            </a:xfrm>
            <a:custGeom>
              <a:gdLst>
                <a:gd name="textAreaLeft" fmla="*/ 0 w 542520"/>
                <a:gd name="textAreaRight" fmla="*/ 542880 w 542520"/>
                <a:gd name="textAreaTop" fmla="*/ 0 h 1631160"/>
                <a:gd name="textAreaBottom" fmla="*/ 1631520 h 1631160"/>
              </a:gdLst>
              <a:rect l="textAreaLeft" t="textAreaTop" r="textAreaRight" b="textAreaBottom"/>
              <a:pathLst>
                <a:path w="353" h="1062">
                  <a:moveTo>
                    <a:pt x="63" y="0"/>
                  </a:moveTo>
                  <a:cubicBezTo>
                    <a:pt x="63" y="0"/>
                    <a:pt x="0" y="109"/>
                    <a:pt x="101" y="209"/>
                  </a:cubicBezTo>
                  <a:cubicBezTo>
                    <a:pt x="101" y="209"/>
                    <a:pt x="216" y="442"/>
                    <a:pt x="263" y="553"/>
                  </a:cubicBezTo>
                  <a:cubicBezTo>
                    <a:pt x="263" y="553"/>
                    <a:pt x="196" y="792"/>
                    <a:pt x="201" y="1033"/>
                  </a:cubicBezTo>
                  <a:cubicBezTo>
                    <a:pt x="201" y="1033"/>
                    <a:pt x="257" y="1062"/>
                    <a:pt x="299" y="1009"/>
                  </a:cubicBezTo>
                  <a:cubicBezTo>
                    <a:pt x="299" y="1009"/>
                    <a:pt x="257" y="830"/>
                    <a:pt x="336" y="574"/>
                  </a:cubicBezTo>
                  <a:cubicBezTo>
                    <a:pt x="336" y="574"/>
                    <a:pt x="353" y="565"/>
                    <a:pt x="337" y="541"/>
                  </a:cubicBezTo>
                  <a:cubicBezTo>
                    <a:pt x="337" y="541"/>
                    <a:pt x="244" y="244"/>
                    <a:pt x="172" y="86"/>
                  </a:cubicBezTo>
                  <a:lnTo>
                    <a:pt x="63" y="0"/>
                  </a:lnTo>
                  <a:close/>
                </a:path>
              </a:pathLst>
            </a:custGeom>
            <a:solidFill>
              <a:srgbClr val="0D3F3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03" name="Freeform 150"/>
            <p:cNvSpPr/>
            <p:nvPr/>
          </p:nvSpPr>
          <p:spPr>
            <a:xfrm>
              <a:off x="8133840" y="5576400"/>
              <a:ext cx="228240" cy="410760"/>
            </a:xfrm>
            <a:custGeom>
              <a:gdLst>
                <a:gd name="textAreaLeft" fmla="*/ 0 w 228240"/>
                <a:gd name="textAreaRight" fmla="*/ 228600 w 228240"/>
                <a:gd name="textAreaTop" fmla="*/ 0 h 410760"/>
                <a:gd name="textAreaBottom" fmla="*/ 411120 h 410760"/>
              </a:gdLst>
              <a:rect l="textAreaLeft" t="textAreaTop" r="textAreaRight" b="textAreaBottom"/>
              <a:pathLst>
                <a:path w="149" h="268">
                  <a:moveTo>
                    <a:pt x="88" y="15"/>
                  </a:moveTo>
                  <a:cubicBezTo>
                    <a:pt x="88" y="15"/>
                    <a:pt x="24" y="28"/>
                    <a:pt x="2" y="55"/>
                  </a:cubicBezTo>
                  <a:cubicBezTo>
                    <a:pt x="2" y="55"/>
                    <a:pt x="0" y="61"/>
                    <a:pt x="10" y="80"/>
                  </a:cubicBezTo>
                  <a:cubicBezTo>
                    <a:pt x="21" y="99"/>
                    <a:pt x="34" y="124"/>
                    <a:pt x="34" y="124"/>
                  </a:cubicBezTo>
                  <a:cubicBezTo>
                    <a:pt x="34" y="124"/>
                    <a:pt x="56" y="131"/>
                    <a:pt x="50" y="148"/>
                  </a:cubicBezTo>
                  <a:cubicBezTo>
                    <a:pt x="45" y="165"/>
                    <a:pt x="76" y="219"/>
                    <a:pt x="129" y="253"/>
                  </a:cubicBezTo>
                  <a:cubicBezTo>
                    <a:pt x="129" y="253"/>
                    <a:pt x="149" y="268"/>
                    <a:pt x="148" y="239"/>
                  </a:cubicBezTo>
                  <a:cubicBezTo>
                    <a:pt x="146" y="209"/>
                    <a:pt x="121" y="200"/>
                    <a:pt x="117" y="183"/>
                  </a:cubicBezTo>
                  <a:cubicBezTo>
                    <a:pt x="113" y="165"/>
                    <a:pt x="104" y="100"/>
                    <a:pt x="121" y="65"/>
                  </a:cubicBezTo>
                  <a:cubicBezTo>
                    <a:pt x="138" y="31"/>
                    <a:pt x="105" y="0"/>
                    <a:pt x="88" y="15"/>
                  </a:cubicBezTo>
                  <a:close/>
                </a:path>
              </a:pathLst>
            </a:custGeom>
            <a:solidFill>
              <a:srgbClr val="19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04" name="Freeform 151"/>
            <p:cNvSpPr/>
            <p:nvPr/>
          </p:nvSpPr>
          <p:spPr>
            <a:xfrm>
              <a:off x="8216640" y="4605480"/>
              <a:ext cx="1132560" cy="1116720"/>
            </a:xfrm>
            <a:custGeom>
              <a:gdLst>
                <a:gd name="textAreaLeft" fmla="*/ 0 w 1132560"/>
                <a:gd name="textAreaRight" fmla="*/ 1132920 w 1132560"/>
                <a:gd name="textAreaTop" fmla="*/ 0 h 1116720"/>
                <a:gd name="textAreaBottom" fmla="*/ 1117080 h 1116720"/>
              </a:gdLst>
              <a:rect l="textAreaLeft" t="textAreaTop" r="textAreaRight" b="textAreaBottom"/>
              <a:pathLst>
                <a:path w="738" h="728">
                  <a:moveTo>
                    <a:pt x="6" y="641"/>
                  </a:moveTo>
                  <a:cubicBezTo>
                    <a:pt x="6" y="641"/>
                    <a:pt x="0" y="697"/>
                    <a:pt x="70" y="728"/>
                  </a:cubicBezTo>
                  <a:cubicBezTo>
                    <a:pt x="70" y="728"/>
                    <a:pt x="239" y="577"/>
                    <a:pt x="396" y="564"/>
                  </a:cubicBezTo>
                  <a:cubicBezTo>
                    <a:pt x="396" y="564"/>
                    <a:pt x="427" y="578"/>
                    <a:pt x="434" y="541"/>
                  </a:cubicBezTo>
                  <a:cubicBezTo>
                    <a:pt x="434" y="541"/>
                    <a:pt x="710" y="340"/>
                    <a:pt x="738" y="73"/>
                  </a:cubicBezTo>
                  <a:cubicBezTo>
                    <a:pt x="498" y="0"/>
                    <a:pt x="498" y="0"/>
                    <a:pt x="498" y="0"/>
                  </a:cubicBezTo>
                  <a:cubicBezTo>
                    <a:pt x="498" y="0"/>
                    <a:pt x="463" y="77"/>
                    <a:pt x="539" y="188"/>
                  </a:cubicBezTo>
                  <a:cubicBezTo>
                    <a:pt x="539" y="188"/>
                    <a:pt x="520" y="293"/>
                    <a:pt x="402" y="498"/>
                  </a:cubicBezTo>
                  <a:cubicBezTo>
                    <a:pt x="402" y="498"/>
                    <a:pt x="187" y="490"/>
                    <a:pt x="6" y="641"/>
                  </a:cubicBezTo>
                  <a:close/>
                </a:path>
              </a:pathLst>
            </a:custGeom>
            <a:solidFill>
              <a:srgbClr val="25666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05" name="Freeform 152"/>
            <p:cNvSpPr/>
            <p:nvPr/>
          </p:nvSpPr>
          <p:spPr>
            <a:xfrm>
              <a:off x="7992720" y="4487760"/>
              <a:ext cx="601200" cy="493200"/>
            </a:xfrm>
            <a:custGeom>
              <a:gdLst>
                <a:gd name="textAreaLeft" fmla="*/ 0 w 601200"/>
                <a:gd name="textAreaRight" fmla="*/ 601560 w 601200"/>
                <a:gd name="textAreaTop" fmla="*/ 0 h 493200"/>
                <a:gd name="textAreaBottom" fmla="*/ 493560 h 493200"/>
              </a:gdLst>
              <a:rect l="textAreaLeft" t="textAreaTop" r="textAreaRight" b="textAreaBottom"/>
              <a:pathLst>
                <a:path w="392" h="321">
                  <a:moveTo>
                    <a:pt x="0" y="264"/>
                  </a:moveTo>
                  <a:cubicBezTo>
                    <a:pt x="0" y="264"/>
                    <a:pt x="10" y="304"/>
                    <a:pt x="88" y="321"/>
                  </a:cubicBezTo>
                  <a:cubicBezTo>
                    <a:pt x="88" y="321"/>
                    <a:pt x="190" y="318"/>
                    <a:pt x="288" y="288"/>
                  </a:cubicBezTo>
                  <a:cubicBezTo>
                    <a:pt x="288" y="288"/>
                    <a:pt x="361" y="181"/>
                    <a:pt x="392" y="72"/>
                  </a:cubicBezTo>
                  <a:cubicBezTo>
                    <a:pt x="392" y="72"/>
                    <a:pt x="369" y="29"/>
                    <a:pt x="312" y="17"/>
                  </a:cubicBezTo>
                  <a:cubicBezTo>
                    <a:pt x="312" y="17"/>
                    <a:pt x="182" y="0"/>
                    <a:pt x="93" y="20"/>
                  </a:cubicBezTo>
                  <a:cubicBezTo>
                    <a:pt x="93" y="20"/>
                    <a:pt x="28" y="125"/>
                    <a:pt x="0" y="264"/>
                  </a:cubicBezTo>
                  <a:close/>
                </a:path>
              </a:pathLst>
            </a:custGeom>
            <a:solidFill>
              <a:srgbClr val="482F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06" name="Freeform 153"/>
            <p:cNvSpPr/>
            <p:nvPr/>
          </p:nvSpPr>
          <p:spPr>
            <a:xfrm>
              <a:off x="8121240" y="4575240"/>
              <a:ext cx="472680" cy="405720"/>
            </a:xfrm>
            <a:custGeom>
              <a:gdLst>
                <a:gd name="textAreaLeft" fmla="*/ 0 w 472680"/>
                <a:gd name="textAreaRight" fmla="*/ 473040 w 472680"/>
                <a:gd name="textAreaTop" fmla="*/ 0 h 405720"/>
                <a:gd name="textAreaBottom" fmla="*/ 406080 h 405720"/>
              </a:gdLst>
              <a:rect l="textAreaLeft" t="textAreaTop" r="textAreaRight" b="textAreaBottom"/>
              <a:pathLst>
                <a:path w="308" h="265">
                  <a:moveTo>
                    <a:pt x="0" y="264"/>
                  </a:moveTo>
                  <a:cubicBezTo>
                    <a:pt x="1" y="264"/>
                    <a:pt x="2" y="265"/>
                    <a:pt x="4" y="265"/>
                  </a:cubicBezTo>
                  <a:cubicBezTo>
                    <a:pt x="4" y="265"/>
                    <a:pt x="106" y="262"/>
                    <a:pt x="204" y="232"/>
                  </a:cubicBezTo>
                  <a:cubicBezTo>
                    <a:pt x="204" y="232"/>
                    <a:pt x="277" y="125"/>
                    <a:pt x="308" y="16"/>
                  </a:cubicBezTo>
                  <a:cubicBezTo>
                    <a:pt x="308" y="16"/>
                    <a:pt x="305" y="10"/>
                    <a:pt x="298" y="3"/>
                  </a:cubicBezTo>
                  <a:cubicBezTo>
                    <a:pt x="287" y="3"/>
                    <a:pt x="237" y="3"/>
                    <a:pt x="223" y="2"/>
                  </a:cubicBezTo>
                  <a:cubicBezTo>
                    <a:pt x="207" y="0"/>
                    <a:pt x="72" y="33"/>
                    <a:pt x="72" y="33"/>
                  </a:cubicBezTo>
                  <a:cubicBezTo>
                    <a:pt x="50" y="123"/>
                    <a:pt x="13" y="228"/>
                    <a:pt x="0" y="264"/>
                  </a:cubicBezTo>
                  <a:close/>
                </a:path>
              </a:pathLst>
            </a:custGeom>
            <a:solidFill>
              <a:srgbClr val="A97D1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07" name="Freeform 154"/>
            <p:cNvSpPr/>
            <p:nvPr/>
          </p:nvSpPr>
          <p:spPr>
            <a:xfrm>
              <a:off x="8024400" y="4535640"/>
              <a:ext cx="175680" cy="414000"/>
            </a:xfrm>
            <a:custGeom>
              <a:gdLst>
                <a:gd name="textAreaLeft" fmla="*/ 0 w 175680"/>
                <a:gd name="textAreaRight" fmla="*/ 176040 w 175680"/>
                <a:gd name="textAreaTop" fmla="*/ 0 h 414000"/>
                <a:gd name="textAreaBottom" fmla="*/ 414360 h 414000"/>
              </a:gdLst>
              <a:rect l="textAreaLeft" t="textAreaTop" r="textAreaRight" b="textAreaBottom"/>
              <a:pathLst>
                <a:path w="115" h="269">
                  <a:moveTo>
                    <a:pt x="12" y="269"/>
                  </a:moveTo>
                  <a:cubicBezTo>
                    <a:pt x="47" y="185"/>
                    <a:pt x="115" y="10"/>
                    <a:pt x="115" y="1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50" y="108"/>
                    <a:pt x="12" y="220"/>
                    <a:pt x="0" y="260"/>
                  </a:cubicBezTo>
                  <a:cubicBezTo>
                    <a:pt x="3" y="263"/>
                    <a:pt x="7" y="266"/>
                    <a:pt x="12" y="269"/>
                  </a:cubicBezTo>
                  <a:close/>
                </a:path>
              </a:pathLst>
            </a:custGeom>
            <a:solidFill>
              <a:srgbClr val="A97D1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08" name="Freeform 155"/>
            <p:cNvSpPr/>
            <p:nvPr/>
          </p:nvSpPr>
          <p:spPr>
            <a:xfrm>
              <a:off x="8133840" y="4487760"/>
              <a:ext cx="459720" cy="137880"/>
            </a:xfrm>
            <a:custGeom>
              <a:gdLst>
                <a:gd name="textAreaLeft" fmla="*/ 0 w 459720"/>
                <a:gd name="textAreaRight" fmla="*/ 460080 w 459720"/>
                <a:gd name="textAreaTop" fmla="*/ 0 h 137880"/>
                <a:gd name="textAreaBottom" fmla="*/ 138240 h 137880"/>
              </a:gdLst>
              <a:rect l="textAreaLeft" t="textAreaTop" r="textAreaRight" b="textAreaBottom"/>
              <a:pathLst>
                <a:path w="300" h="89">
                  <a:moveTo>
                    <a:pt x="300" y="71"/>
                  </a:moveTo>
                  <a:cubicBezTo>
                    <a:pt x="298" y="68"/>
                    <a:pt x="275" y="29"/>
                    <a:pt x="220" y="17"/>
                  </a:cubicBezTo>
                  <a:cubicBezTo>
                    <a:pt x="220" y="17"/>
                    <a:pt x="90" y="0"/>
                    <a:pt x="1" y="20"/>
                  </a:cubicBezTo>
                  <a:cubicBezTo>
                    <a:pt x="1" y="20"/>
                    <a:pt x="1" y="20"/>
                    <a:pt x="0" y="21"/>
                  </a:cubicBezTo>
                  <a:cubicBezTo>
                    <a:pt x="21" y="36"/>
                    <a:pt x="49" y="60"/>
                    <a:pt x="64" y="89"/>
                  </a:cubicBezTo>
                  <a:cubicBezTo>
                    <a:pt x="64" y="89"/>
                    <a:pt x="210" y="63"/>
                    <a:pt x="300" y="71"/>
                  </a:cubicBezTo>
                  <a:close/>
                </a:path>
              </a:pathLst>
            </a:custGeom>
            <a:solidFill>
              <a:srgbClr val="72520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09" name="Freeform 156"/>
            <p:cNvSpPr/>
            <p:nvPr/>
          </p:nvSpPr>
          <p:spPr>
            <a:xfrm>
              <a:off x="8172000" y="4525920"/>
              <a:ext cx="388440" cy="47160"/>
            </a:xfrm>
            <a:custGeom>
              <a:gdLst>
                <a:gd name="textAreaLeft" fmla="*/ 0 w 388440"/>
                <a:gd name="textAreaRight" fmla="*/ 388800 w 388440"/>
                <a:gd name="textAreaTop" fmla="*/ 0 h 47160"/>
                <a:gd name="textAreaBottom" fmla="*/ 47520 h 47160"/>
              </a:gdLst>
              <a:rect l="textAreaLeft" t="textAreaTop" r="textAreaRight" b="textAreaBottom"/>
              <a:pathLst>
                <a:path w="254" h="31">
                  <a:moveTo>
                    <a:pt x="254" y="23"/>
                  </a:moveTo>
                  <a:cubicBezTo>
                    <a:pt x="250" y="19"/>
                    <a:pt x="244" y="14"/>
                    <a:pt x="237" y="10"/>
                  </a:cubicBezTo>
                  <a:cubicBezTo>
                    <a:pt x="136" y="0"/>
                    <a:pt x="30" y="13"/>
                    <a:pt x="0" y="17"/>
                  </a:cubicBezTo>
                  <a:cubicBezTo>
                    <a:pt x="5" y="22"/>
                    <a:pt x="10" y="26"/>
                    <a:pt x="14" y="31"/>
                  </a:cubicBezTo>
                  <a:cubicBezTo>
                    <a:pt x="137" y="18"/>
                    <a:pt x="219" y="21"/>
                    <a:pt x="254" y="23"/>
                  </a:cubicBezTo>
                  <a:close/>
                </a:path>
              </a:pathLst>
            </a:custGeom>
            <a:solidFill>
              <a:srgbClr val="A97D1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2520" rIns="90000" bIns="252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10" name="Freeform 157"/>
            <p:cNvSpPr/>
            <p:nvPr/>
          </p:nvSpPr>
          <p:spPr>
            <a:xfrm>
              <a:off x="8291160" y="4405320"/>
              <a:ext cx="183600" cy="150480"/>
            </a:xfrm>
            <a:custGeom>
              <a:gdLst>
                <a:gd name="textAreaLeft" fmla="*/ 0 w 183600"/>
                <a:gd name="textAreaRight" fmla="*/ 183960 w 183600"/>
                <a:gd name="textAreaTop" fmla="*/ 0 h 150480"/>
                <a:gd name="textAreaBottom" fmla="*/ 150840 h 150480"/>
              </a:gdLst>
              <a:rect l="textAreaLeft" t="textAreaTop" r="textAreaRight" b="textAreaBottom"/>
              <a:pathLst>
                <a:path w="120" h="98">
                  <a:moveTo>
                    <a:pt x="13" y="98"/>
                  </a:moveTo>
                  <a:cubicBezTo>
                    <a:pt x="12" y="98"/>
                    <a:pt x="11" y="98"/>
                    <a:pt x="10" y="97"/>
                  </a:cubicBezTo>
                  <a:cubicBezTo>
                    <a:pt x="4" y="96"/>
                    <a:pt x="0" y="89"/>
                    <a:pt x="1" y="83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3" y="18"/>
                    <a:pt x="72" y="0"/>
                    <a:pt x="113" y="22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6" y="83"/>
                    <a:pt x="116" y="83"/>
                    <a:pt x="116" y="83"/>
                  </a:cubicBezTo>
                  <a:cubicBezTo>
                    <a:pt x="116" y="90"/>
                    <a:pt x="110" y="95"/>
                    <a:pt x="104" y="95"/>
                  </a:cubicBezTo>
                  <a:cubicBezTo>
                    <a:pt x="97" y="94"/>
                    <a:pt x="92" y="89"/>
                    <a:pt x="92" y="82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72" y="32"/>
                    <a:pt x="47" y="37"/>
                    <a:pt x="36" y="40"/>
                  </a:cubicBezTo>
                  <a:cubicBezTo>
                    <a:pt x="25" y="88"/>
                    <a:pt x="25" y="88"/>
                    <a:pt x="25" y="88"/>
                  </a:cubicBezTo>
                  <a:cubicBezTo>
                    <a:pt x="23" y="94"/>
                    <a:pt x="18" y="98"/>
                    <a:pt x="13" y="98"/>
                  </a:cubicBezTo>
                  <a:close/>
                </a:path>
              </a:pathLst>
            </a:custGeom>
            <a:solidFill>
              <a:srgbClr val="482F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11" name="Freeform 158"/>
            <p:cNvSpPr/>
            <p:nvPr/>
          </p:nvSpPr>
          <p:spPr>
            <a:xfrm>
              <a:off x="8348040" y="4391280"/>
              <a:ext cx="139320" cy="94680"/>
            </a:xfrm>
            <a:custGeom>
              <a:gdLst>
                <a:gd name="textAreaLeft" fmla="*/ 0 w 139320"/>
                <a:gd name="textAreaRight" fmla="*/ 139680 w 139320"/>
                <a:gd name="textAreaTop" fmla="*/ 0 h 94680"/>
                <a:gd name="textAreaBottom" fmla="*/ 95040 h 94680"/>
              </a:gdLst>
              <a:rect l="textAreaLeft" t="textAreaTop" r="textAreaRight" b="textAreaBottom"/>
              <a:pathLst>
                <a:path w="91" h="62">
                  <a:moveTo>
                    <a:pt x="0" y="54"/>
                  </a:moveTo>
                  <a:cubicBezTo>
                    <a:pt x="0" y="54"/>
                    <a:pt x="1" y="21"/>
                    <a:pt x="10" y="11"/>
                  </a:cubicBezTo>
                  <a:cubicBezTo>
                    <a:pt x="20" y="0"/>
                    <a:pt x="69" y="2"/>
                    <a:pt x="80" y="9"/>
                  </a:cubicBezTo>
                  <a:cubicBezTo>
                    <a:pt x="91" y="16"/>
                    <a:pt x="82" y="63"/>
                    <a:pt x="56" y="57"/>
                  </a:cubicBezTo>
                  <a:cubicBezTo>
                    <a:pt x="30" y="51"/>
                    <a:pt x="0" y="54"/>
                    <a:pt x="0" y="54"/>
                  </a:cubicBezTo>
                  <a:close/>
                </a:path>
              </a:pathLst>
            </a:custGeom>
            <a:solidFill>
              <a:srgbClr val="EEBA8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12" name="Freeform 159"/>
            <p:cNvSpPr/>
            <p:nvPr/>
          </p:nvSpPr>
          <p:spPr>
            <a:xfrm>
              <a:off x="8361000" y="4291200"/>
              <a:ext cx="128160" cy="99720"/>
            </a:xfrm>
            <a:custGeom>
              <a:gdLst>
                <a:gd name="textAreaLeft" fmla="*/ 0 w 128160"/>
                <a:gd name="textAreaRight" fmla="*/ 128520 w 128160"/>
                <a:gd name="textAreaTop" fmla="*/ 0 h 99720"/>
                <a:gd name="textAreaBottom" fmla="*/ 100080 h 99720"/>
              </a:gdLst>
              <a:rect l="textAreaLeft" t="textAreaTop" r="textAreaRight" b="textAreaBottom"/>
              <a:pathLst>
                <a:path w="84" h="65">
                  <a:moveTo>
                    <a:pt x="13" y="23"/>
                  </a:moveTo>
                  <a:cubicBezTo>
                    <a:pt x="0" y="50"/>
                    <a:pt x="0" y="50"/>
                    <a:pt x="0" y="50"/>
                  </a:cubicBezTo>
                  <a:cubicBezTo>
                    <a:pt x="0" y="50"/>
                    <a:pt x="33" y="65"/>
                    <a:pt x="68" y="58"/>
                  </a:cubicBezTo>
                  <a:cubicBezTo>
                    <a:pt x="84" y="18"/>
                    <a:pt x="84" y="18"/>
                    <a:pt x="84" y="18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13" y="23"/>
                  </a:lnTo>
                  <a:close/>
                </a:path>
              </a:pathLst>
            </a:custGeom>
            <a:solidFill>
              <a:srgbClr val="FFFC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13" name="Freeform 160"/>
            <p:cNvSpPr/>
            <p:nvPr/>
          </p:nvSpPr>
          <p:spPr>
            <a:xfrm>
              <a:off x="8367120" y="3573720"/>
              <a:ext cx="847080" cy="791640"/>
            </a:xfrm>
            <a:custGeom>
              <a:gdLst>
                <a:gd name="textAreaLeft" fmla="*/ 0 w 847080"/>
                <a:gd name="textAreaRight" fmla="*/ 847440 w 847080"/>
                <a:gd name="textAreaTop" fmla="*/ 0 h 791640"/>
                <a:gd name="textAreaBottom" fmla="*/ 792000 h 791640"/>
              </a:gdLst>
              <a:rect l="textAreaLeft" t="textAreaTop" r="textAreaRight" b="textAreaBottom"/>
              <a:pathLst>
                <a:path w="552" h="516">
                  <a:moveTo>
                    <a:pt x="521" y="5"/>
                  </a:moveTo>
                  <a:cubicBezTo>
                    <a:pt x="521" y="5"/>
                    <a:pt x="490" y="0"/>
                    <a:pt x="468" y="14"/>
                  </a:cubicBezTo>
                  <a:cubicBezTo>
                    <a:pt x="446" y="28"/>
                    <a:pt x="342" y="104"/>
                    <a:pt x="137" y="136"/>
                  </a:cubicBezTo>
                  <a:cubicBezTo>
                    <a:pt x="137" y="136"/>
                    <a:pt x="56" y="290"/>
                    <a:pt x="0" y="466"/>
                  </a:cubicBezTo>
                  <a:cubicBezTo>
                    <a:pt x="0" y="466"/>
                    <a:pt x="13" y="516"/>
                    <a:pt x="110" y="493"/>
                  </a:cubicBezTo>
                  <a:cubicBezTo>
                    <a:pt x="110" y="493"/>
                    <a:pt x="167" y="391"/>
                    <a:pt x="198" y="226"/>
                  </a:cubicBezTo>
                  <a:cubicBezTo>
                    <a:pt x="198" y="226"/>
                    <a:pt x="337" y="221"/>
                    <a:pt x="526" y="61"/>
                  </a:cubicBezTo>
                  <a:cubicBezTo>
                    <a:pt x="526" y="61"/>
                    <a:pt x="552" y="17"/>
                    <a:pt x="521" y="5"/>
                  </a:cubicBezTo>
                  <a:close/>
                </a:path>
              </a:pathLst>
            </a:custGeom>
            <a:solidFill>
              <a:srgbClr val="0D3F3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14" name="Freeform 161"/>
            <p:cNvSpPr/>
            <p:nvPr/>
          </p:nvSpPr>
          <p:spPr>
            <a:xfrm>
              <a:off x="9228960" y="3077280"/>
              <a:ext cx="275760" cy="497880"/>
            </a:xfrm>
            <a:custGeom>
              <a:gdLst>
                <a:gd name="textAreaLeft" fmla="*/ 0 w 275760"/>
                <a:gd name="textAreaRight" fmla="*/ 276120 w 275760"/>
                <a:gd name="textAreaTop" fmla="*/ 0 h 497880"/>
                <a:gd name="textAreaBottom" fmla="*/ 498240 h 497880"/>
              </a:gdLst>
              <a:rect l="textAreaLeft" t="textAreaTop" r="textAreaRight" b="textAreaBottom"/>
              <a:pathLst>
                <a:path w="180" h="325">
                  <a:moveTo>
                    <a:pt x="174" y="202"/>
                  </a:moveTo>
                  <a:cubicBezTo>
                    <a:pt x="166" y="189"/>
                    <a:pt x="159" y="172"/>
                    <a:pt x="152" y="155"/>
                  </a:cubicBezTo>
                  <a:cubicBezTo>
                    <a:pt x="159" y="149"/>
                    <a:pt x="163" y="139"/>
                    <a:pt x="163" y="139"/>
                  </a:cubicBezTo>
                  <a:cubicBezTo>
                    <a:pt x="160" y="129"/>
                    <a:pt x="160" y="129"/>
                    <a:pt x="160" y="129"/>
                  </a:cubicBezTo>
                  <a:cubicBezTo>
                    <a:pt x="151" y="128"/>
                    <a:pt x="144" y="121"/>
                    <a:pt x="140" y="113"/>
                  </a:cubicBezTo>
                  <a:cubicBezTo>
                    <a:pt x="125" y="60"/>
                    <a:pt x="119" y="10"/>
                    <a:pt x="120" y="7"/>
                  </a:cubicBezTo>
                  <a:cubicBezTo>
                    <a:pt x="121" y="3"/>
                    <a:pt x="99" y="0"/>
                    <a:pt x="96" y="2"/>
                  </a:cubicBezTo>
                  <a:cubicBezTo>
                    <a:pt x="93" y="4"/>
                    <a:pt x="38" y="24"/>
                    <a:pt x="19" y="40"/>
                  </a:cubicBezTo>
                  <a:cubicBezTo>
                    <a:pt x="0" y="56"/>
                    <a:pt x="1" y="74"/>
                    <a:pt x="2" y="95"/>
                  </a:cubicBezTo>
                  <a:cubicBezTo>
                    <a:pt x="3" y="116"/>
                    <a:pt x="23" y="161"/>
                    <a:pt x="46" y="216"/>
                  </a:cubicBezTo>
                  <a:cubicBezTo>
                    <a:pt x="69" y="271"/>
                    <a:pt x="63" y="300"/>
                    <a:pt x="63" y="300"/>
                  </a:cubicBezTo>
                  <a:cubicBezTo>
                    <a:pt x="73" y="325"/>
                    <a:pt x="103" y="303"/>
                    <a:pt x="103" y="303"/>
                  </a:cubicBezTo>
                  <a:cubicBezTo>
                    <a:pt x="94" y="274"/>
                    <a:pt x="96" y="247"/>
                    <a:pt x="96" y="247"/>
                  </a:cubicBezTo>
                  <a:cubicBezTo>
                    <a:pt x="112" y="243"/>
                    <a:pt x="154" y="229"/>
                    <a:pt x="154" y="229"/>
                  </a:cubicBezTo>
                  <a:cubicBezTo>
                    <a:pt x="180" y="221"/>
                    <a:pt x="174" y="202"/>
                    <a:pt x="174" y="202"/>
                  </a:cubicBezTo>
                  <a:close/>
                </a:path>
              </a:pathLst>
            </a:custGeom>
            <a:solidFill>
              <a:srgbClr val="E0A87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15" name="Freeform 162"/>
            <p:cNvSpPr/>
            <p:nvPr/>
          </p:nvSpPr>
          <p:spPr>
            <a:xfrm>
              <a:off x="9070200" y="3013560"/>
              <a:ext cx="379080" cy="489960"/>
            </a:xfrm>
            <a:custGeom>
              <a:gdLst>
                <a:gd name="textAreaLeft" fmla="*/ 0 w 379080"/>
                <a:gd name="textAreaRight" fmla="*/ 379440 w 379080"/>
                <a:gd name="textAreaTop" fmla="*/ 0 h 489960"/>
                <a:gd name="textAreaBottom" fmla="*/ 490320 h 489960"/>
              </a:gdLst>
              <a:rect l="textAreaLeft" t="textAreaTop" r="textAreaRight" b="textAreaBottom"/>
              <a:pathLst>
                <a:path w="246" h="319">
                  <a:moveTo>
                    <a:pt x="155" y="219"/>
                  </a:moveTo>
                  <a:cubicBezTo>
                    <a:pt x="155" y="219"/>
                    <a:pt x="147" y="233"/>
                    <a:pt x="139" y="197"/>
                  </a:cubicBezTo>
                  <a:cubicBezTo>
                    <a:pt x="131" y="161"/>
                    <a:pt x="149" y="169"/>
                    <a:pt x="157" y="178"/>
                  </a:cubicBezTo>
                  <a:cubicBezTo>
                    <a:pt x="165" y="187"/>
                    <a:pt x="161" y="211"/>
                    <a:pt x="198" y="203"/>
                  </a:cubicBezTo>
                  <a:cubicBezTo>
                    <a:pt x="235" y="195"/>
                    <a:pt x="145" y="98"/>
                    <a:pt x="145" y="98"/>
                  </a:cubicBezTo>
                  <a:cubicBezTo>
                    <a:pt x="145" y="98"/>
                    <a:pt x="191" y="96"/>
                    <a:pt x="240" y="63"/>
                  </a:cubicBezTo>
                  <a:cubicBezTo>
                    <a:pt x="240" y="63"/>
                    <a:pt x="247" y="50"/>
                    <a:pt x="225" y="0"/>
                  </a:cubicBezTo>
                  <a:cubicBezTo>
                    <a:pt x="225" y="0"/>
                    <a:pt x="117" y="25"/>
                    <a:pt x="65" y="24"/>
                  </a:cubicBezTo>
                  <a:cubicBezTo>
                    <a:pt x="13" y="23"/>
                    <a:pt x="43" y="85"/>
                    <a:pt x="43" y="85"/>
                  </a:cubicBezTo>
                  <a:cubicBezTo>
                    <a:pt x="43" y="85"/>
                    <a:pt x="0" y="91"/>
                    <a:pt x="28" y="142"/>
                  </a:cubicBezTo>
                  <a:cubicBezTo>
                    <a:pt x="56" y="193"/>
                    <a:pt x="94" y="224"/>
                    <a:pt x="125" y="286"/>
                  </a:cubicBezTo>
                  <a:cubicBezTo>
                    <a:pt x="125" y="286"/>
                    <a:pt x="174" y="319"/>
                    <a:pt x="155" y="219"/>
                  </a:cubicBezTo>
                  <a:close/>
                </a:path>
              </a:pathLst>
            </a:custGeom>
            <a:solidFill>
              <a:srgbClr val="482F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16" name="Freeform 163"/>
            <p:cNvSpPr/>
            <p:nvPr/>
          </p:nvSpPr>
          <p:spPr>
            <a:xfrm>
              <a:off x="9219240" y="3507120"/>
              <a:ext cx="290160" cy="113760"/>
            </a:xfrm>
            <a:custGeom>
              <a:gdLst>
                <a:gd name="textAreaLeft" fmla="*/ 0 w 290160"/>
                <a:gd name="textAreaRight" fmla="*/ 290520 w 290160"/>
                <a:gd name="textAreaTop" fmla="*/ 0 h 113760"/>
                <a:gd name="textAreaBottom" fmla="*/ 114120 h 113760"/>
              </a:gdLst>
              <a:rect l="textAreaLeft" t="textAreaTop" r="textAreaRight" b="textAreaBottom"/>
              <a:pathLst>
                <a:path w="190" h="74">
                  <a:moveTo>
                    <a:pt x="0" y="42"/>
                  </a:moveTo>
                  <a:cubicBezTo>
                    <a:pt x="0" y="42"/>
                    <a:pt x="42" y="0"/>
                    <a:pt x="88" y="7"/>
                  </a:cubicBezTo>
                  <a:cubicBezTo>
                    <a:pt x="134" y="14"/>
                    <a:pt x="148" y="34"/>
                    <a:pt x="190" y="74"/>
                  </a:cubicBezTo>
                  <a:cubicBezTo>
                    <a:pt x="190" y="74"/>
                    <a:pt x="39" y="69"/>
                    <a:pt x="0" y="42"/>
                  </a:cubicBezTo>
                  <a:close/>
                </a:path>
              </a:pathLst>
            </a:custGeom>
            <a:solidFill>
              <a:srgbClr val="0D3F3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17" name="Freeform 164"/>
            <p:cNvSpPr/>
            <p:nvPr/>
          </p:nvSpPr>
          <p:spPr>
            <a:xfrm>
              <a:off x="8760960" y="3497760"/>
              <a:ext cx="859680" cy="1355040"/>
            </a:xfrm>
            <a:custGeom>
              <a:gdLst>
                <a:gd name="textAreaLeft" fmla="*/ 0 w 859680"/>
                <a:gd name="textAreaRight" fmla="*/ 860040 w 859680"/>
                <a:gd name="textAreaTop" fmla="*/ 0 h 1355040"/>
                <a:gd name="textAreaBottom" fmla="*/ 1355400 h 1355040"/>
              </a:gdLst>
              <a:rect l="textAreaLeft" t="textAreaTop" r="textAreaRight" b="textAreaBottom"/>
              <a:pathLst>
                <a:path w="560" h="883">
                  <a:moveTo>
                    <a:pt x="235" y="56"/>
                  </a:moveTo>
                  <a:cubicBezTo>
                    <a:pt x="235" y="56"/>
                    <a:pt x="359" y="0"/>
                    <a:pt x="539" y="90"/>
                  </a:cubicBezTo>
                  <a:cubicBezTo>
                    <a:pt x="539" y="90"/>
                    <a:pt x="526" y="105"/>
                    <a:pt x="516" y="153"/>
                  </a:cubicBezTo>
                  <a:cubicBezTo>
                    <a:pt x="506" y="201"/>
                    <a:pt x="560" y="479"/>
                    <a:pt x="420" y="837"/>
                  </a:cubicBezTo>
                  <a:cubicBezTo>
                    <a:pt x="420" y="837"/>
                    <a:pt x="132" y="883"/>
                    <a:pt x="0" y="695"/>
                  </a:cubicBezTo>
                  <a:cubicBezTo>
                    <a:pt x="0" y="695"/>
                    <a:pt x="260" y="377"/>
                    <a:pt x="235" y="56"/>
                  </a:cubicBezTo>
                  <a:close/>
                </a:path>
              </a:pathLst>
            </a:custGeom>
            <a:solidFill>
              <a:srgbClr val="19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18" name="Freeform 165"/>
            <p:cNvSpPr/>
            <p:nvPr/>
          </p:nvSpPr>
          <p:spPr>
            <a:xfrm>
              <a:off x="9955800" y="4035600"/>
              <a:ext cx="155160" cy="90000"/>
            </a:xfrm>
            <a:custGeom>
              <a:gdLst>
                <a:gd name="textAreaLeft" fmla="*/ 0 w 155160"/>
                <a:gd name="textAreaRight" fmla="*/ 155520 w 155160"/>
                <a:gd name="textAreaTop" fmla="*/ 0 h 90000"/>
                <a:gd name="textAreaBottom" fmla="*/ 90360 h 90000"/>
              </a:gdLst>
              <a:rect l="textAreaLeft" t="textAreaTop" r="textAreaRight" b="textAreaBottom"/>
              <a:pathLst>
                <a:path w="100" h="59">
                  <a:moveTo>
                    <a:pt x="11" y="47"/>
                  </a:moveTo>
                  <a:cubicBezTo>
                    <a:pt x="11" y="47"/>
                    <a:pt x="10" y="37"/>
                    <a:pt x="5" y="25"/>
                  </a:cubicBezTo>
                  <a:cubicBezTo>
                    <a:pt x="0" y="13"/>
                    <a:pt x="67" y="0"/>
                    <a:pt x="89" y="25"/>
                  </a:cubicBezTo>
                  <a:cubicBezTo>
                    <a:pt x="89" y="25"/>
                    <a:pt x="101" y="38"/>
                    <a:pt x="83" y="59"/>
                  </a:cubicBezTo>
                  <a:lnTo>
                    <a:pt x="11" y="47"/>
                  </a:lnTo>
                  <a:close/>
                </a:path>
              </a:pathLst>
            </a:custGeom>
            <a:solidFill>
              <a:srgbClr val="FFFC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19" name="Freeform 166"/>
            <p:cNvSpPr/>
            <p:nvPr/>
          </p:nvSpPr>
          <p:spPr>
            <a:xfrm>
              <a:off x="9484560" y="3615120"/>
              <a:ext cx="617040" cy="897840"/>
            </a:xfrm>
            <a:custGeom>
              <a:gdLst>
                <a:gd name="textAreaLeft" fmla="*/ 0 w 617040"/>
                <a:gd name="textAreaRight" fmla="*/ 617400 w 617040"/>
                <a:gd name="textAreaTop" fmla="*/ 0 h 897840"/>
                <a:gd name="textAreaBottom" fmla="*/ 898200 h 897840"/>
              </a:gdLst>
              <a:rect l="textAreaLeft" t="textAreaTop" r="textAreaRight" b="textAreaBottom"/>
              <a:pathLst>
                <a:path w="402" h="585">
                  <a:moveTo>
                    <a:pt x="72" y="21"/>
                  </a:moveTo>
                  <a:cubicBezTo>
                    <a:pt x="72" y="21"/>
                    <a:pt x="70" y="15"/>
                    <a:pt x="62" y="12"/>
                  </a:cubicBezTo>
                  <a:cubicBezTo>
                    <a:pt x="54" y="9"/>
                    <a:pt x="0" y="0"/>
                    <a:pt x="14" y="141"/>
                  </a:cubicBezTo>
                  <a:cubicBezTo>
                    <a:pt x="28" y="282"/>
                    <a:pt x="129" y="514"/>
                    <a:pt x="149" y="568"/>
                  </a:cubicBezTo>
                  <a:cubicBezTo>
                    <a:pt x="149" y="568"/>
                    <a:pt x="302" y="585"/>
                    <a:pt x="398" y="339"/>
                  </a:cubicBezTo>
                  <a:cubicBezTo>
                    <a:pt x="398" y="339"/>
                    <a:pt x="402" y="311"/>
                    <a:pt x="360" y="304"/>
                  </a:cubicBezTo>
                  <a:cubicBezTo>
                    <a:pt x="318" y="297"/>
                    <a:pt x="310" y="318"/>
                    <a:pt x="310" y="318"/>
                  </a:cubicBezTo>
                  <a:cubicBezTo>
                    <a:pt x="310" y="318"/>
                    <a:pt x="286" y="357"/>
                    <a:pt x="200" y="433"/>
                  </a:cubicBezTo>
                  <a:cubicBezTo>
                    <a:pt x="200" y="433"/>
                    <a:pt x="87" y="123"/>
                    <a:pt x="72" y="21"/>
                  </a:cubicBezTo>
                  <a:close/>
                </a:path>
              </a:pathLst>
            </a:custGeom>
            <a:solidFill>
              <a:srgbClr val="0D3F3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</p:grpSp>
      <p:sp>
        <p:nvSpPr>
          <p:cNvPr id="120" name="矩形 26"/>
          <p:cNvSpPr/>
          <p:nvPr/>
        </p:nvSpPr>
        <p:spPr>
          <a:xfrm>
            <a:off x="1628640" y="5699160"/>
            <a:ext cx="529920" cy="1158480"/>
          </a:xfrm>
          <a:prstGeom prst="rect">
            <a:avLst/>
          </a:prstGeom>
          <a:solidFill>
            <a:srgbClr val="FFC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rgbClr val="FFFFFF"/>
              </a:solidFill>
              <a:latin typeface="宋体"/>
              <a:ea typeface="微软雅黑"/>
            </a:endParaRPr>
          </a:p>
        </p:txBody>
      </p:sp>
      <p:sp>
        <p:nvSpPr>
          <p:cNvPr id="121" name="矩形 27"/>
          <p:cNvSpPr/>
          <p:nvPr/>
        </p:nvSpPr>
        <p:spPr>
          <a:xfrm>
            <a:off x="2325600" y="6118200"/>
            <a:ext cx="447480" cy="739440"/>
          </a:xfrm>
          <a:prstGeom prst="rect">
            <a:avLst/>
          </a:prstGeom>
          <a:solidFill>
            <a:srgbClr val="F4A03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rgbClr val="FFFFFF"/>
              </a:solidFill>
              <a:latin typeface="宋体"/>
              <a:ea typeface="微软雅黑"/>
            </a:endParaRPr>
          </a:p>
        </p:txBody>
      </p:sp>
      <p:sp>
        <p:nvSpPr>
          <p:cNvPr id="122" name="矩形 28"/>
          <p:cNvSpPr/>
          <p:nvPr/>
        </p:nvSpPr>
        <p:spPr>
          <a:xfrm>
            <a:off x="2941560" y="5851440"/>
            <a:ext cx="529920" cy="1006200"/>
          </a:xfrm>
          <a:prstGeom prst="rect">
            <a:avLst/>
          </a:prstGeom>
          <a:solidFill>
            <a:srgbClr val="87BB3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rgbClr val="FFFFFF"/>
              </a:solidFill>
              <a:latin typeface="宋体"/>
              <a:ea typeface="微软雅黑"/>
            </a:endParaRPr>
          </a:p>
        </p:txBody>
      </p:sp>
      <p:sp>
        <p:nvSpPr>
          <p:cNvPr id="123" name="等腰三角形 46"/>
          <p:cNvSpPr/>
          <p:nvPr/>
        </p:nvSpPr>
        <p:spPr>
          <a:xfrm>
            <a:off x="3639960" y="5645160"/>
            <a:ext cx="950400" cy="1212480"/>
          </a:xfrm>
          <a:prstGeom prst="triangle">
            <a:avLst>
              <a:gd name="adj" fmla="val 50000"/>
            </a:avLst>
          </a:prstGeom>
          <a:solidFill>
            <a:srgbClr val="ED7D3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rgbClr val="FFFFFF"/>
              </a:solidFill>
              <a:latin typeface="宋体"/>
              <a:ea typeface="微软雅黑"/>
            </a:endParaRPr>
          </a:p>
        </p:txBody>
      </p:sp>
      <p:sp>
        <p:nvSpPr>
          <p:cNvPr id="124" name="等腰三角形 47"/>
          <p:cNvSpPr/>
          <p:nvPr/>
        </p:nvSpPr>
        <p:spPr>
          <a:xfrm>
            <a:off x="4759200" y="6118200"/>
            <a:ext cx="739440" cy="739440"/>
          </a:xfrm>
          <a:prstGeom prst="triangle">
            <a:avLst>
              <a:gd name="adj" fmla="val 50000"/>
            </a:avLst>
          </a:prstGeom>
          <a:solidFill>
            <a:srgbClr val="87BB3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rgbClr val="FFFFFF"/>
              </a:solidFill>
              <a:latin typeface="宋体"/>
              <a:ea typeface="微软雅黑"/>
            </a:endParaRPr>
          </a:p>
        </p:txBody>
      </p:sp>
      <p:sp>
        <p:nvSpPr>
          <p:cNvPr id="125" name="等腰三角形 48"/>
          <p:cNvSpPr/>
          <p:nvPr/>
        </p:nvSpPr>
        <p:spPr>
          <a:xfrm>
            <a:off x="5702400" y="5645160"/>
            <a:ext cx="745920" cy="1212480"/>
          </a:xfrm>
          <a:prstGeom prst="triangle">
            <a:avLst>
              <a:gd name="adj" fmla="val 50000"/>
            </a:avLst>
          </a:prstGeom>
          <a:solidFill>
            <a:srgbClr val="FBCE4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rgbClr val="FFFFFF"/>
              </a:solidFill>
              <a:latin typeface="宋体"/>
              <a:ea typeface="微软雅黑"/>
            </a:endParaRPr>
          </a:p>
        </p:txBody>
      </p:sp>
      <p:sp>
        <p:nvSpPr>
          <p:cNvPr id="126" name="矩形 49"/>
          <p:cNvSpPr/>
          <p:nvPr/>
        </p:nvSpPr>
        <p:spPr>
          <a:xfrm>
            <a:off x="6750000" y="5699160"/>
            <a:ext cx="528120" cy="1158480"/>
          </a:xfrm>
          <a:prstGeom prst="rect">
            <a:avLst/>
          </a:prstGeom>
          <a:solidFill>
            <a:srgbClr val="FFC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rgbClr val="FFFFFF"/>
              </a:solidFill>
              <a:latin typeface="宋体"/>
              <a:ea typeface="微软雅黑"/>
            </a:endParaRPr>
          </a:p>
        </p:txBody>
      </p:sp>
      <p:sp>
        <p:nvSpPr>
          <p:cNvPr id="127" name="矩形 50"/>
          <p:cNvSpPr/>
          <p:nvPr/>
        </p:nvSpPr>
        <p:spPr>
          <a:xfrm>
            <a:off x="7445520" y="6118200"/>
            <a:ext cx="447480" cy="739440"/>
          </a:xfrm>
          <a:prstGeom prst="rect">
            <a:avLst/>
          </a:prstGeom>
          <a:solidFill>
            <a:srgbClr val="F4A03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rgbClr val="FFFFFF"/>
              </a:solidFill>
              <a:latin typeface="宋体"/>
              <a:ea typeface="微软雅黑"/>
            </a:endParaRPr>
          </a:p>
        </p:txBody>
      </p:sp>
      <p:sp>
        <p:nvSpPr>
          <p:cNvPr id="128" name="矩形 51"/>
          <p:cNvSpPr/>
          <p:nvPr/>
        </p:nvSpPr>
        <p:spPr>
          <a:xfrm>
            <a:off x="8061480" y="5851440"/>
            <a:ext cx="529920" cy="1006200"/>
          </a:xfrm>
          <a:prstGeom prst="rect">
            <a:avLst/>
          </a:prstGeom>
          <a:solidFill>
            <a:srgbClr val="87BB3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rgbClr val="FFFFFF"/>
              </a:solidFill>
              <a:latin typeface="宋体"/>
              <a:ea typeface="微软雅黑"/>
            </a:endParaRPr>
          </a:p>
        </p:txBody>
      </p:sp>
      <p:sp>
        <p:nvSpPr>
          <p:cNvPr id="129" name="等腰三角形 52"/>
          <p:cNvSpPr/>
          <p:nvPr/>
        </p:nvSpPr>
        <p:spPr>
          <a:xfrm>
            <a:off x="8759880" y="5645160"/>
            <a:ext cx="950400" cy="1212480"/>
          </a:xfrm>
          <a:prstGeom prst="triangle">
            <a:avLst>
              <a:gd name="adj" fmla="val 50000"/>
            </a:avLst>
          </a:prstGeom>
          <a:solidFill>
            <a:srgbClr val="ED7D3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rgbClr val="FFFFFF"/>
              </a:solidFill>
              <a:latin typeface="宋体"/>
              <a:ea typeface="微软雅黑"/>
            </a:endParaRPr>
          </a:p>
        </p:txBody>
      </p:sp>
      <p:sp>
        <p:nvSpPr>
          <p:cNvPr id="130" name="等腰三角形 53"/>
          <p:cNvSpPr/>
          <p:nvPr/>
        </p:nvSpPr>
        <p:spPr>
          <a:xfrm>
            <a:off x="9879120" y="6118200"/>
            <a:ext cx="740880" cy="739440"/>
          </a:xfrm>
          <a:prstGeom prst="triangle">
            <a:avLst>
              <a:gd name="adj" fmla="val 50000"/>
            </a:avLst>
          </a:prstGeom>
          <a:solidFill>
            <a:srgbClr val="87BB3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rgbClr val="FFFFFF"/>
              </a:solidFill>
              <a:latin typeface="宋体"/>
              <a:ea typeface="微软雅黑"/>
            </a:endParaRPr>
          </a:p>
        </p:txBody>
      </p:sp>
      <p:sp>
        <p:nvSpPr>
          <p:cNvPr id="131" name="等腰三角形 54"/>
          <p:cNvSpPr/>
          <p:nvPr/>
        </p:nvSpPr>
        <p:spPr>
          <a:xfrm>
            <a:off x="10821960" y="5645160"/>
            <a:ext cx="745920" cy="1212480"/>
          </a:xfrm>
          <a:prstGeom prst="triangle">
            <a:avLst>
              <a:gd name="adj" fmla="val 50000"/>
            </a:avLst>
          </a:prstGeom>
          <a:solidFill>
            <a:srgbClr val="FBCE4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rgbClr val="FFFFFF"/>
              </a:solidFill>
              <a:latin typeface="宋体"/>
              <a:ea typeface="微软雅黑"/>
            </a:endParaRPr>
          </a:p>
        </p:txBody>
      </p:sp>
      <p:sp>
        <p:nvSpPr>
          <p:cNvPr id="132" name="等腰三角形 55"/>
          <p:cNvSpPr/>
          <p:nvPr/>
        </p:nvSpPr>
        <p:spPr>
          <a:xfrm>
            <a:off x="650880" y="5645160"/>
            <a:ext cx="745920" cy="1212480"/>
          </a:xfrm>
          <a:prstGeom prst="triangle">
            <a:avLst>
              <a:gd name="adj" fmla="val 50000"/>
            </a:avLst>
          </a:prstGeom>
          <a:solidFill>
            <a:srgbClr val="FBCE4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rgbClr val="FFFFFF"/>
              </a:solidFill>
              <a:latin typeface="宋体"/>
              <a:ea typeface="微软雅黑"/>
            </a:endParaRPr>
          </a:p>
        </p:txBody>
      </p:sp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1366560" y="1734840"/>
            <a:ext cx="8990640" cy="10720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440" b="1" strike="noStrike" spc="299">
                <a:solidFill>
                  <a:srgbClr val="00B0F0"/>
                </a:solidFill>
                <a:latin typeface="Arial"/>
                <a:ea typeface="微软雅黑"/>
              </a:rPr>
              <a:t>秋季传染病宣传课件</a:t>
            </a:r>
            <a:endParaRPr lang="en-US" sz="444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4" name="文本框 3"/>
          <p:cNvSpPr/>
          <p:nvPr/>
        </p:nvSpPr>
        <p:spPr>
          <a:xfrm>
            <a:off x="854640" y="5213520"/>
            <a:ext cx="4005360" cy="485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XXX       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subTitle" idx="4"/>
          </p:nvPr>
        </p:nvSpPr>
        <p:spPr>
          <a:xfrm>
            <a:off x="854640" y="3375000"/>
            <a:ext cx="10143000" cy="11998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algn="ctr"/>
            <a:endParaRPr lang="en-US" sz="2400" b="0" strike="noStrike" spc="199">
              <a:solidFill>
                <a:schemeClr val="dk1">
                  <a:lumMod val="65000"/>
                  <a:lumOff val="35000"/>
                </a:schemeClr>
              </a:solidFill>
              <a:latin typeface="Arial"/>
              <a:ea typeface="微软雅黑"/>
            </a:endParaRPr>
          </a:p>
        </p:txBody>
      </p:sp>
      <p:grpSp>
        <p:nvGrpSpPr>
          <p:cNvPr id="136" name="组合 9"/>
          <p:cNvGrpSpPr/>
          <p:nvPr/>
        </p:nvGrpSpPr>
        <p:grpSpPr>
          <a:xfrm>
            <a:off x="-2520" y="720"/>
            <a:ext cx="1441080" cy="608760"/>
            <a:chOff x="-2520" y="720"/>
            <a:chExt cx="1441080" cy="608760"/>
          </a:xfrm>
        </p:grpSpPr>
        <p:sp>
          <p:nvSpPr>
            <p:cNvPr id="137" name="矩形 10"/>
            <p:cNvSpPr/>
            <p:nvPr/>
          </p:nvSpPr>
          <p:spPr>
            <a:xfrm>
              <a:off x="-2520" y="2520"/>
              <a:ext cx="1413000" cy="606600"/>
            </a:xfrm>
            <a:prstGeom prst="rect">
              <a:avLst/>
            </a:prstGeom>
            <a:solidFill>
              <a:srgbClr val="DF730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/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38" name="矩形 11"/>
            <p:cNvSpPr/>
            <p:nvPr/>
          </p:nvSpPr>
          <p:spPr>
            <a:xfrm>
              <a:off x="812880" y="720"/>
              <a:ext cx="625680" cy="608760"/>
            </a:xfrm>
            <a:prstGeom prst="rect">
              <a:avLst/>
            </a:prstGeom>
            <a:solidFill>
              <a:srgbClr val="00C3D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/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9" name="PlaceHolder 1"/>
          <p:cNvSpPr>
            <a:spLocks noGrp="1"/>
          </p:cNvSpPr>
          <p:nvPr>
            <p:ph type="title" idx="4294967295"/>
          </p:nvPr>
        </p:nvSpPr>
        <p:spPr>
          <a:xfrm>
            <a:off x="2096640" y="121356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0" name="content"/>
          <p:cNvSpPr/>
          <p:nvPr/>
        </p:nvSpPr>
        <p:spPr>
          <a:xfrm>
            <a:off x="5271120" y="2220120"/>
            <a:ext cx="6121080" cy="3390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秋季传染病的定义和流行趋势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秋季传染病的预防措施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秋季传染病的常见症状和治疗方法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秋季传染病的社会影响和防范策略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秋季传染病的个人防护措施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秋季传染病的总结和展望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41" name="组合 1"/>
          <p:cNvGrpSpPr/>
          <p:nvPr/>
        </p:nvGrpSpPr>
        <p:grpSpPr>
          <a:xfrm>
            <a:off x="2160" y="1742760"/>
            <a:ext cx="5040360" cy="5129280"/>
            <a:chOff x="2160" y="1742760"/>
            <a:chExt cx="5040360" cy="5129280"/>
          </a:xfrm>
        </p:grpSpPr>
        <p:sp>
          <p:nvSpPr>
            <p:cNvPr id="142" name="椭圆 4"/>
            <p:cNvSpPr/>
            <p:nvPr/>
          </p:nvSpPr>
          <p:spPr>
            <a:xfrm>
              <a:off x="1092960" y="1742760"/>
              <a:ext cx="3949560" cy="39495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63504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143" name="Freeform 121"/>
            <p:cNvSpPr/>
            <p:nvPr/>
          </p:nvSpPr>
          <p:spPr>
            <a:xfrm>
              <a:off x="3156840" y="3561840"/>
              <a:ext cx="585360" cy="296280"/>
            </a:xfrm>
            <a:custGeom>
              <a:gdLst>
                <a:gd name="textAreaLeft" fmla="*/ 0 w 585360"/>
                <a:gd name="textAreaRight" fmla="*/ 585720 w 585360"/>
                <a:gd name="textAreaTop" fmla="*/ 0 h 296280"/>
                <a:gd name="textAreaBottom" fmla="*/ 296640 h 296280"/>
              </a:gdLst>
              <a:rect l="textAreaLeft" t="textAreaTop" r="textAreaRight" b="textAreaBottom"/>
              <a:pathLst>
                <a:path w="381" h="194">
                  <a:moveTo>
                    <a:pt x="364" y="151"/>
                  </a:moveTo>
                  <a:cubicBezTo>
                    <a:pt x="365" y="147"/>
                    <a:pt x="366" y="144"/>
                    <a:pt x="366" y="140"/>
                  </a:cubicBezTo>
                  <a:cubicBezTo>
                    <a:pt x="366" y="119"/>
                    <a:pt x="349" y="102"/>
                    <a:pt x="328" y="102"/>
                  </a:cubicBezTo>
                  <a:cubicBezTo>
                    <a:pt x="325" y="66"/>
                    <a:pt x="294" y="38"/>
                    <a:pt x="258" y="38"/>
                  </a:cubicBezTo>
                  <a:cubicBezTo>
                    <a:pt x="242" y="38"/>
                    <a:pt x="228" y="43"/>
                    <a:pt x="216" y="52"/>
                  </a:cubicBezTo>
                  <a:cubicBezTo>
                    <a:pt x="201" y="21"/>
                    <a:pt x="170" y="0"/>
                    <a:pt x="134" y="0"/>
                  </a:cubicBezTo>
                  <a:cubicBezTo>
                    <a:pt x="85" y="0"/>
                    <a:pt x="44" y="41"/>
                    <a:pt x="44" y="91"/>
                  </a:cubicBezTo>
                  <a:cubicBezTo>
                    <a:pt x="44" y="102"/>
                    <a:pt x="46" y="112"/>
                    <a:pt x="50" y="122"/>
                  </a:cubicBezTo>
                  <a:cubicBezTo>
                    <a:pt x="46" y="120"/>
                    <a:pt x="42" y="119"/>
                    <a:pt x="38" y="119"/>
                  </a:cubicBezTo>
                  <a:cubicBezTo>
                    <a:pt x="17" y="119"/>
                    <a:pt x="0" y="136"/>
                    <a:pt x="0" y="157"/>
                  </a:cubicBezTo>
                  <a:cubicBezTo>
                    <a:pt x="0" y="177"/>
                    <a:pt x="17" y="194"/>
                    <a:pt x="38" y="194"/>
                  </a:cubicBezTo>
                  <a:cubicBezTo>
                    <a:pt x="58" y="194"/>
                    <a:pt x="349" y="194"/>
                    <a:pt x="359" y="194"/>
                  </a:cubicBezTo>
                  <a:cubicBezTo>
                    <a:pt x="371" y="194"/>
                    <a:pt x="381" y="184"/>
                    <a:pt x="381" y="172"/>
                  </a:cubicBezTo>
                  <a:cubicBezTo>
                    <a:pt x="381" y="162"/>
                    <a:pt x="374" y="153"/>
                    <a:pt x="364" y="151"/>
                  </a:cubicBezTo>
                  <a:close/>
                </a:path>
              </a:pathLst>
            </a:custGeom>
            <a:solidFill>
              <a:srgbClr val="47D7C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44" name="Freeform 122"/>
            <p:cNvSpPr/>
            <p:nvPr/>
          </p:nvSpPr>
          <p:spPr>
            <a:xfrm>
              <a:off x="2657160" y="3051000"/>
              <a:ext cx="520200" cy="232920"/>
            </a:xfrm>
            <a:custGeom>
              <a:gdLst>
                <a:gd name="textAreaLeft" fmla="*/ 0 w 520200"/>
                <a:gd name="textAreaRight" fmla="*/ 520560 w 520200"/>
                <a:gd name="textAreaTop" fmla="*/ 0 h 232920"/>
                <a:gd name="textAreaBottom" fmla="*/ 233280 h 232920"/>
              </a:gdLst>
              <a:rect l="textAreaLeft" t="textAreaTop" r="textAreaRight" b="textAreaBottom"/>
              <a:pathLst>
                <a:path w="339" h="152">
                  <a:moveTo>
                    <a:pt x="39" y="73"/>
                  </a:moveTo>
                  <a:cubicBezTo>
                    <a:pt x="44" y="73"/>
                    <a:pt x="48" y="73"/>
                    <a:pt x="51" y="75"/>
                  </a:cubicBezTo>
                  <a:cubicBezTo>
                    <a:pt x="58" y="49"/>
                    <a:pt x="82" y="29"/>
                    <a:pt x="111" y="29"/>
                  </a:cubicBezTo>
                  <a:cubicBezTo>
                    <a:pt x="121" y="29"/>
                    <a:pt x="131" y="32"/>
                    <a:pt x="140" y="37"/>
                  </a:cubicBezTo>
                  <a:cubicBezTo>
                    <a:pt x="141" y="23"/>
                    <a:pt x="153" y="11"/>
                    <a:pt x="168" y="11"/>
                  </a:cubicBezTo>
                  <a:cubicBezTo>
                    <a:pt x="178" y="11"/>
                    <a:pt x="188" y="18"/>
                    <a:pt x="192" y="26"/>
                  </a:cubicBezTo>
                  <a:cubicBezTo>
                    <a:pt x="204" y="10"/>
                    <a:pt x="223" y="0"/>
                    <a:pt x="245" y="0"/>
                  </a:cubicBezTo>
                  <a:cubicBezTo>
                    <a:pt x="281" y="0"/>
                    <a:pt x="310" y="29"/>
                    <a:pt x="310" y="65"/>
                  </a:cubicBezTo>
                  <a:cubicBezTo>
                    <a:pt x="310" y="72"/>
                    <a:pt x="309" y="78"/>
                    <a:pt x="307" y="85"/>
                  </a:cubicBezTo>
                  <a:cubicBezTo>
                    <a:pt x="325" y="85"/>
                    <a:pt x="339" y="100"/>
                    <a:pt x="339" y="118"/>
                  </a:cubicBezTo>
                  <a:cubicBezTo>
                    <a:pt x="339" y="137"/>
                    <a:pt x="324" y="152"/>
                    <a:pt x="306" y="152"/>
                  </a:cubicBezTo>
                  <a:cubicBezTo>
                    <a:pt x="289" y="152"/>
                    <a:pt x="52" y="152"/>
                    <a:pt x="39" y="152"/>
                  </a:cubicBezTo>
                  <a:cubicBezTo>
                    <a:pt x="18" y="152"/>
                    <a:pt x="0" y="134"/>
                    <a:pt x="0" y="112"/>
                  </a:cubicBezTo>
                  <a:cubicBezTo>
                    <a:pt x="0" y="90"/>
                    <a:pt x="18" y="73"/>
                    <a:pt x="39" y="73"/>
                  </a:cubicBezTo>
                  <a:close/>
                </a:path>
              </a:pathLst>
            </a:custGeom>
            <a:solidFill>
              <a:srgbClr val="47D7C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45" name="Freeform 123"/>
            <p:cNvSpPr/>
            <p:nvPr/>
          </p:nvSpPr>
          <p:spPr>
            <a:xfrm>
              <a:off x="2690280" y="4209480"/>
              <a:ext cx="588240" cy="267840"/>
            </a:xfrm>
            <a:custGeom>
              <a:gdLst>
                <a:gd name="textAreaLeft" fmla="*/ 0 w 588240"/>
                <a:gd name="textAreaRight" fmla="*/ 588600 w 588240"/>
                <a:gd name="textAreaTop" fmla="*/ 0 h 267840"/>
                <a:gd name="textAreaBottom" fmla="*/ 268200 h 267840"/>
              </a:gdLst>
              <a:rect l="textAreaLeft" t="textAreaTop" r="textAreaRight" b="textAreaBottom"/>
              <a:pathLst>
                <a:path w="383" h="175">
                  <a:moveTo>
                    <a:pt x="345" y="95"/>
                  </a:moveTo>
                  <a:cubicBezTo>
                    <a:pt x="342" y="95"/>
                    <a:pt x="339" y="96"/>
                    <a:pt x="336" y="97"/>
                  </a:cubicBezTo>
                  <a:cubicBezTo>
                    <a:pt x="326" y="79"/>
                    <a:pt x="306" y="67"/>
                    <a:pt x="284" y="67"/>
                  </a:cubicBezTo>
                  <a:cubicBezTo>
                    <a:pt x="280" y="67"/>
                    <a:pt x="276" y="67"/>
                    <a:pt x="273" y="68"/>
                  </a:cubicBezTo>
                  <a:cubicBezTo>
                    <a:pt x="263" y="29"/>
                    <a:pt x="229" y="0"/>
                    <a:pt x="187" y="0"/>
                  </a:cubicBezTo>
                  <a:cubicBezTo>
                    <a:pt x="148" y="0"/>
                    <a:pt x="115" y="25"/>
                    <a:pt x="104" y="60"/>
                  </a:cubicBezTo>
                  <a:cubicBezTo>
                    <a:pt x="98" y="59"/>
                    <a:pt x="92" y="58"/>
                    <a:pt x="86" y="58"/>
                  </a:cubicBezTo>
                  <a:cubicBezTo>
                    <a:pt x="58" y="58"/>
                    <a:pt x="34" y="77"/>
                    <a:pt x="27" y="104"/>
                  </a:cubicBezTo>
                  <a:cubicBezTo>
                    <a:pt x="12" y="108"/>
                    <a:pt x="0" y="122"/>
                    <a:pt x="0" y="139"/>
                  </a:cubicBezTo>
                  <a:cubicBezTo>
                    <a:pt x="0" y="158"/>
                    <a:pt x="16" y="175"/>
                    <a:pt x="36" y="175"/>
                  </a:cubicBezTo>
                  <a:cubicBezTo>
                    <a:pt x="42" y="175"/>
                    <a:pt x="340" y="171"/>
                    <a:pt x="345" y="171"/>
                  </a:cubicBezTo>
                  <a:cubicBezTo>
                    <a:pt x="366" y="171"/>
                    <a:pt x="383" y="154"/>
                    <a:pt x="383" y="133"/>
                  </a:cubicBezTo>
                  <a:cubicBezTo>
                    <a:pt x="383" y="112"/>
                    <a:pt x="366" y="95"/>
                    <a:pt x="345" y="95"/>
                  </a:cubicBezTo>
                  <a:close/>
                </a:path>
              </a:pathLst>
            </a:custGeom>
            <a:solidFill>
              <a:srgbClr val="47D7C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46" name="Freeform 124"/>
            <p:cNvSpPr/>
            <p:nvPr/>
          </p:nvSpPr>
          <p:spPr>
            <a:xfrm>
              <a:off x="2569680" y="2757240"/>
              <a:ext cx="193320" cy="2216520"/>
            </a:xfrm>
            <a:custGeom>
              <a:gdLst>
                <a:gd name="textAreaLeft" fmla="*/ 0 w 193320"/>
                <a:gd name="textAreaRight" fmla="*/ 193680 w 193320"/>
                <a:gd name="textAreaTop" fmla="*/ 0 h 2216520"/>
                <a:gd name="textAreaBottom" fmla="*/ 2216880 h 2216520"/>
              </a:gdLst>
              <a:rect l="textAreaLeft" t="textAreaTop" r="textAreaRight" b="textAreaBottom"/>
              <a:pathLst>
                <a:path w="122" h="1397">
                  <a:moveTo>
                    <a:pt x="122" y="1273"/>
                  </a:moveTo>
                  <a:lnTo>
                    <a:pt x="0" y="1397"/>
                  </a:lnTo>
                  <a:lnTo>
                    <a:pt x="0" y="0"/>
                  </a:lnTo>
                  <a:lnTo>
                    <a:pt x="122" y="97"/>
                  </a:lnTo>
                  <a:lnTo>
                    <a:pt x="122" y="1273"/>
                  </a:lnTo>
                  <a:close/>
                </a:path>
              </a:pathLst>
            </a:custGeom>
            <a:solidFill>
              <a:srgbClr val="A97D1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47" name="Rectangle 125"/>
            <p:cNvSpPr/>
            <p:nvPr/>
          </p:nvSpPr>
          <p:spPr>
            <a:xfrm>
              <a:off x="2514240" y="2752560"/>
              <a:ext cx="55080" cy="2216520"/>
            </a:xfrm>
            <a:prstGeom prst="rect">
              <a:avLst/>
            </a:prstGeom>
            <a:solidFill>
              <a:srgbClr val="482F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48" name="Freeform 126"/>
            <p:cNvSpPr/>
            <p:nvPr/>
          </p:nvSpPr>
          <p:spPr>
            <a:xfrm>
              <a:off x="2439720" y="2638440"/>
              <a:ext cx="1326240" cy="2331000"/>
            </a:xfrm>
            <a:custGeom>
              <a:gdLst>
                <a:gd name="textAreaLeft" fmla="*/ 0 w 1326240"/>
                <a:gd name="textAreaRight" fmla="*/ 1326600 w 1326240"/>
                <a:gd name="textAreaTop" fmla="*/ 0 h 2331000"/>
                <a:gd name="textAreaBottom" fmla="*/ 2331360 h 2331000"/>
              </a:gdLst>
              <a:rect l="textAreaLeft" t="textAreaTop" r="textAreaRight" b="textAreaBottom"/>
              <a:pathLst>
                <a:path w="836" h="1469">
                  <a:moveTo>
                    <a:pt x="767" y="0"/>
                  </a:moveTo>
                  <a:lnTo>
                    <a:pt x="478" y="0"/>
                  </a:lnTo>
                  <a:lnTo>
                    <a:pt x="345" y="0"/>
                  </a:lnTo>
                  <a:lnTo>
                    <a:pt x="70" y="0"/>
                  </a:lnTo>
                  <a:lnTo>
                    <a:pt x="0" y="0"/>
                  </a:lnTo>
                  <a:lnTo>
                    <a:pt x="0" y="76"/>
                  </a:lnTo>
                  <a:lnTo>
                    <a:pt x="0" y="1469"/>
                  </a:lnTo>
                  <a:lnTo>
                    <a:pt x="70" y="1469"/>
                  </a:lnTo>
                  <a:lnTo>
                    <a:pt x="70" y="76"/>
                  </a:lnTo>
                  <a:lnTo>
                    <a:pt x="345" y="76"/>
                  </a:lnTo>
                  <a:lnTo>
                    <a:pt x="478" y="76"/>
                  </a:lnTo>
                  <a:lnTo>
                    <a:pt x="767" y="76"/>
                  </a:lnTo>
                  <a:lnTo>
                    <a:pt x="767" y="1469"/>
                  </a:lnTo>
                  <a:lnTo>
                    <a:pt x="836" y="1469"/>
                  </a:lnTo>
                  <a:lnTo>
                    <a:pt x="836" y="76"/>
                  </a:lnTo>
                  <a:lnTo>
                    <a:pt x="836" y="0"/>
                  </a:lnTo>
                  <a:lnTo>
                    <a:pt x="767" y="0"/>
                  </a:lnTo>
                  <a:close/>
                </a:path>
              </a:pathLst>
            </a:custGeom>
            <a:solidFill>
              <a:srgbClr val="72520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49" name="Freeform 127"/>
            <p:cNvSpPr/>
            <p:nvPr/>
          </p:nvSpPr>
          <p:spPr>
            <a:xfrm>
              <a:off x="2533320" y="2831760"/>
              <a:ext cx="34560" cy="185400"/>
            </a:xfrm>
            <a:custGeom>
              <a:gdLst>
                <a:gd name="textAreaLeft" fmla="*/ 0 w 34560"/>
                <a:gd name="textAreaRight" fmla="*/ 34920 w 34560"/>
                <a:gd name="textAreaTop" fmla="*/ 0 h 185400"/>
                <a:gd name="textAreaBottom" fmla="*/ 185760 h 185400"/>
              </a:gdLst>
              <a:rect l="textAreaLeft" t="textAreaTop" r="textAreaRight" b="textAreaBottom"/>
              <a:pathLst>
                <a:path w="22" h="120">
                  <a:moveTo>
                    <a:pt x="22" y="110"/>
                  </a:moveTo>
                  <a:cubicBezTo>
                    <a:pt x="22" y="116"/>
                    <a:pt x="17" y="121"/>
                    <a:pt x="11" y="121"/>
                  </a:cubicBezTo>
                  <a:cubicBezTo>
                    <a:pt x="11" y="121"/>
                    <a:pt x="11" y="121"/>
                    <a:pt x="11" y="121"/>
                  </a:cubicBezTo>
                  <a:cubicBezTo>
                    <a:pt x="5" y="121"/>
                    <a:pt x="0" y="116"/>
                    <a:pt x="0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lnTo>
                    <a:pt x="22" y="110"/>
                  </a:lnTo>
                  <a:close/>
                </a:path>
              </a:pathLst>
            </a:custGeom>
            <a:solidFill>
              <a:srgbClr val="25666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50" name="Rectangle 128"/>
            <p:cNvSpPr/>
            <p:nvPr/>
          </p:nvSpPr>
          <p:spPr>
            <a:xfrm>
              <a:off x="2533320" y="2917800"/>
              <a:ext cx="34560" cy="15480"/>
            </a:xfrm>
            <a:prstGeom prst="rect">
              <a:avLst/>
            </a:prstGeom>
            <a:solidFill>
              <a:srgbClr val="0D3F3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29160" rIns="90000" bIns="-2916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51" name="Freeform 129"/>
            <p:cNvSpPr/>
            <p:nvPr/>
          </p:nvSpPr>
          <p:spPr>
            <a:xfrm>
              <a:off x="2533320" y="4699800"/>
              <a:ext cx="34560" cy="185400"/>
            </a:xfrm>
            <a:custGeom>
              <a:gdLst>
                <a:gd name="textAreaLeft" fmla="*/ 0 w 34560"/>
                <a:gd name="textAreaRight" fmla="*/ 34920 w 34560"/>
                <a:gd name="textAreaTop" fmla="*/ 0 h 185400"/>
                <a:gd name="textAreaBottom" fmla="*/ 185760 h 185400"/>
              </a:gdLst>
              <a:rect l="textAreaLeft" t="textAreaTop" r="textAreaRight" b="textAreaBottom"/>
              <a:pathLst>
                <a:path w="22" h="120">
                  <a:moveTo>
                    <a:pt x="22" y="110"/>
                  </a:moveTo>
                  <a:cubicBezTo>
                    <a:pt x="22" y="116"/>
                    <a:pt x="17" y="121"/>
                    <a:pt x="11" y="121"/>
                  </a:cubicBezTo>
                  <a:cubicBezTo>
                    <a:pt x="11" y="121"/>
                    <a:pt x="11" y="121"/>
                    <a:pt x="11" y="121"/>
                  </a:cubicBezTo>
                  <a:cubicBezTo>
                    <a:pt x="5" y="121"/>
                    <a:pt x="0" y="116"/>
                    <a:pt x="0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lnTo>
                    <a:pt x="22" y="110"/>
                  </a:lnTo>
                  <a:close/>
                </a:path>
              </a:pathLst>
            </a:custGeom>
            <a:solidFill>
              <a:srgbClr val="25666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52" name="Rectangle 130"/>
            <p:cNvSpPr/>
            <p:nvPr/>
          </p:nvSpPr>
          <p:spPr>
            <a:xfrm>
              <a:off x="2533320" y="4785480"/>
              <a:ext cx="34560" cy="15480"/>
            </a:xfrm>
            <a:prstGeom prst="rect">
              <a:avLst/>
            </a:prstGeom>
            <a:solidFill>
              <a:srgbClr val="0D3F3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29160" rIns="90000" bIns="-2916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53" name="Freeform 131"/>
            <p:cNvSpPr/>
            <p:nvPr/>
          </p:nvSpPr>
          <p:spPr>
            <a:xfrm>
              <a:off x="2533320" y="3706200"/>
              <a:ext cx="34560" cy="185400"/>
            </a:xfrm>
            <a:custGeom>
              <a:gdLst>
                <a:gd name="textAreaLeft" fmla="*/ 0 w 34560"/>
                <a:gd name="textAreaRight" fmla="*/ 34920 w 34560"/>
                <a:gd name="textAreaTop" fmla="*/ 0 h 185400"/>
                <a:gd name="textAreaBottom" fmla="*/ 185760 h 185400"/>
              </a:gdLst>
              <a:rect l="textAreaLeft" t="textAreaTop" r="textAreaRight" b="textAreaBottom"/>
              <a:pathLst>
                <a:path w="22" h="120">
                  <a:moveTo>
                    <a:pt x="22" y="110"/>
                  </a:moveTo>
                  <a:cubicBezTo>
                    <a:pt x="22" y="116"/>
                    <a:pt x="17" y="121"/>
                    <a:pt x="11" y="121"/>
                  </a:cubicBezTo>
                  <a:cubicBezTo>
                    <a:pt x="11" y="121"/>
                    <a:pt x="11" y="121"/>
                    <a:pt x="11" y="121"/>
                  </a:cubicBezTo>
                  <a:cubicBezTo>
                    <a:pt x="5" y="121"/>
                    <a:pt x="0" y="116"/>
                    <a:pt x="0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lnTo>
                    <a:pt x="22" y="110"/>
                  </a:lnTo>
                  <a:close/>
                </a:path>
              </a:pathLst>
            </a:custGeom>
            <a:solidFill>
              <a:srgbClr val="25666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54" name="Rectangle 132"/>
            <p:cNvSpPr/>
            <p:nvPr/>
          </p:nvSpPr>
          <p:spPr>
            <a:xfrm>
              <a:off x="2533320" y="3790440"/>
              <a:ext cx="34560" cy="16920"/>
            </a:xfrm>
            <a:prstGeom prst="rect">
              <a:avLst/>
            </a:prstGeom>
            <a:solidFill>
              <a:srgbClr val="0D3F3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27720" rIns="90000" bIns="-2772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55" name="Freeform 133"/>
            <p:cNvSpPr/>
            <p:nvPr/>
          </p:nvSpPr>
          <p:spPr>
            <a:xfrm>
              <a:off x="2707920" y="3839760"/>
              <a:ext cx="33120" cy="205920"/>
            </a:xfrm>
            <a:custGeom>
              <a:gdLst>
                <a:gd name="textAreaLeft" fmla="*/ 0 w 33120"/>
                <a:gd name="textAreaRight" fmla="*/ 33480 w 33120"/>
                <a:gd name="textAreaTop" fmla="*/ 0 h 205920"/>
                <a:gd name="textAreaBottom" fmla="*/ 206280 h 205920"/>
              </a:gdLst>
              <a:rect l="textAreaLeft" t="textAreaTop" r="textAreaRight" b="textAreaBottom"/>
              <a:pathLst>
                <a:path w="22" h="135">
                  <a:moveTo>
                    <a:pt x="22" y="124"/>
                  </a:moveTo>
                  <a:cubicBezTo>
                    <a:pt x="22" y="130"/>
                    <a:pt x="17" y="135"/>
                    <a:pt x="11" y="135"/>
                  </a:cubicBezTo>
                  <a:cubicBezTo>
                    <a:pt x="11" y="135"/>
                    <a:pt x="11" y="135"/>
                    <a:pt x="11" y="135"/>
                  </a:cubicBezTo>
                  <a:cubicBezTo>
                    <a:pt x="5" y="135"/>
                    <a:pt x="0" y="130"/>
                    <a:pt x="0" y="12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lnTo>
                    <a:pt x="22" y="124"/>
                  </a:lnTo>
                  <a:close/>
                </a:path>
              </a:pathLst>
            </a:custGeom>
            <a:solidFill>
              <a:srgbClr val="25666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56" name="Freeform 134"/>
            <p:cNvSpPr/>
            <p:nvPr/>
          </p:nvSpPr>
          <p:spPr>
            <a:xfrm>
              <a:off x="2717280" y="3874680"/>
              <a:ext cx="145800" cy="48960"/>
            </a:xfrm>
            <a:custGeom>
              <a:gdLst>
                <a:gd name="textAreaLeft" fmla="*/ 0 w 145800"/>
                <a:gd name="textAreaRight" fmla="*/ 146160 w 145800"/>
                <a:gd name="textAreaTop" fmla="*/ 0 h 48960"/>
                <a:gd name="textAreaBottom" fmla="*/ 49320 h 48960"/>
              </a:gdLst>
              <a:rect l="textAreaLeft" t="textAreaTop" r="textAreaRight" b="textAreaBottom"/>
              <a:pathLst>
                <a:path w="96" h="32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7" y="32"/>
                    <a:pt x="16" y="32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96" y="0"/>
                    <a:pt x="96" y="0"/>
                    <a:pt x="96" y="0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19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320" rIns="90000" bIns="432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57" name="Freeform 135"/>
            <p:cNvSpPr/>
            <p:nvPr/>
          </p:nvSpPr>
          <p:spPr>
            <a:xfrm>
              <a:off x="2787120" y="3855600"/>
              <a:ext cx="94680" cy="201240"/>
            </a:xfrm>
            <a:custGeom>
              <a:gdLst>
                <a:gd name="textAreaLeft" fmla="*/ 0 w 94680"/>
                <a:gd name="textAreaRight" fmla="*/ 95040 w 94680"/>
                <a:gd name="textAreaTop" fmla="*/ 0 h 201240"/>
                <a:gd name="textAreaBottom" fmla="*/ 201600 h 201240"/>
              </a:gdLst>
              <a:rect l="textAreaLeft" t="textAreaTop" r="textAreaRight" b="textAreaBottom"/>
              <a:pathLst>
                <a:path w="62" h="132">
                  <a:moveTo>
                    <a:pt x="22" y="123"/>
                  </a:moveTo>
                  <a:cubicBezTo>
                    <a:pt x="21" y="128"/>
                    <a:pt x="14" y="132"/>
                    <a:pt x="8" y="130"/>
                  </a:cubicBezTo>
                  <a:cubicBezTo>
                    <a:pt x="8" y="130"/>
                    <a:pt x="8" y="130"/>
                    <a:pt x="8" y="130"/>
                  </a:cubicBezTo>
                  <a:cubicBezTo>
                    <a:pt x="3" y="128"/>
                    <a:pt x="0" y="121"/>
                    <a:pt x="2" y="116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41" y="3"/>
                    <a:pt x="47" y="0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9" y="4"/>
                    <a:pt x="62" y="10"/>
                    <a:pt x="60" y="16"/>
                  </a:cubicBezTo>
                  <a:lnTo>
                    <a:pt x="22" y="123"/>
                  </a:lnTo>
                  <a:close/>
                </a:path>
              </a:pathLst>
            </a:custGeom>
            <a:solidFill>
              <a:srgbClr val="25666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58" name="Freeform 136"/>
            <p:cNvSpPr/>
            <p:nvPr/>
          </p:nvSpPr>
          <p:spPr>
            <a:xfrm>
              <a:off x="2160" y="4628520"/>
              <a:ext cx="4146120" cy="2243520"/>
            </a:xfrm>
            <a:custGeom>
              <a:gdLst>
                <a:gd name="textAreaLeft" fmla="*/ 0 w 4146120"/>
                <a:gd name="textAreaRight" fmla="*/ 4146480 w 4146120"/>
                <a:gd name="textAreaTop" fmla="*/ 0 h 2243520"/>
                <a:gd name="textAreaBottom" fmla="*/ 2243880 h 2243520"/>
              </a:gdLst>
              <a:rect l="textAreaLeft" t="textAreaTop" r="textAreaRight" b="textAreaBottom"/>
              <a:pathLst>
                <a:path w="2613" h="1414">
                  <a:moveTo>
                    <a:pt x="2064" y="149"/>
                  </a:moveTo>
                  <a:lnTo>
                    <a:pt x="2227" y="149"/>
                  </a:lnTo>
                  <a:lnTo>
                    <a:pt x="2216" y="0"/>
                  </a:lnTo>
                  <a:lnTo>
                    <a:pt x="1788" y="149"/>
                  </a:lnTo>
                  <a:lnTo>
                    <a:pt x="1933" y="149"/>
                  </a:lnTo>
                  <a:lnTo>
                    <a:pt x="1399" y="435"/>
                  </a:lnTo>
                  <a:lnTo>
                    <a:pt x="2084" y="435"/>
                  </a:lnTo>
                  <a:lnTo>
                    <a:pt x="0" y="1163"/>
                  </a:lnTo>
                  <a:lnTo>
                    <a:pt x="0" y="1414"/>
                  </a:lnTo>
                  <a:lnTo>
                    <a:pt x="2426" y="1414"/>
                  </a:lnTo>
                  <a:lnTo>
                    <a:pt x="2613" y="302"/>
                  </a:lnTo>
                  <a:lnTo>
                    <a:pt x="1828" y="302"/>
                  </a:lnTo>
                  <a:lnTo>
                    <a:pt x="2064" y="149"/>
                  </a:lnTo>
                  <a:close/>
                </a:path>
              </a:pathLst>
            </a:custGeom>
            <a:solidFill>
              <a:srgbClr val="FFA61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59" name="Freeform 137"/>
            <p:cNvSpPr/>
            <p:nvPr/>
          </p:nvSpPr>
          <p:spPr>
            <a:xfrm>
              <a:off x="2171520" y="5639400"/>
              <a:ext cx="1224720" cy="489960"/>
            </a:xfrm>
            <a:custGeom>
              <a:gdLst>
                <a:gd name="textAreaLeft" fmla="*/ 0 w 1224720"/>
                <a:gd name="textAreaRight" fmla="*/ 1225080 w 1224720"/>
                <a:gd name="textAreaTop" fmla="*/ 0 h 489960"/>
                <a:gd name="textAreaBottom" fmla="*/ 490320 h 489960"/>
              </a:gdLst>
              <a:rect l="textAreaLeft" t="textAreaTop" r="textAreaRight" b="textAreaBottom"/>
              <a:pathLst>
                <a:path w="772" h="309">
                  <a:moveTo>
                    <a:pt x="528" y="0"/>
                  </a:moveTo>
                  <a:lnTo>
                    <a:pt x="0" y="309"/>
                  </a:lnTo>
                  <a:lnTo>
                    <a:pt x="360" y="309"/>
                  </a:lnTo>
                  <a:lnTo>
                    <a:pt x="772" y="0"/>
                  </a:lnTo>
                  <a:lnTo>
                    <a:pt x="528" y="0"/>
                  </a:lnTo>
                  <a:close/>
                </a:path>
              </a:pathLst>
            </a:custGeom>
            <a:solidFill>
              <a:srgbClr val="FCF5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60" name="Freeform 138"/>
            <p:cNvSpPr/>
            <p:nvPr/>
          </p:nvSpPr>
          <p:spPr>
            <a:xfrm>
              <a:off x="3071160" y="4863240"/>
              <a:ext cx="107640" cy="41040"/>
            </a:xfrm>
            <a:custGeom>
              <a:gdLst>
                <a:gd name="textAreaLeft" fmla="*/ 0 w 107640"/>
                <a:gd name="textAreaRight" fmla="*/ 108000 w 107640"/>
                <a:gd name="textAreaTop" fmla="*/ 0 h 41040"/>
                <a:gd name="textAreaBottom" fmla="*/ 41400 h 41040"/>
              </a:gdLst>
              <a:rect l="textAreaLeft" t="textAreaTop" r="textAreaRight" b="textAreaBottom"/>
              <a:pathLst>
                <a:path w="68" h="26">
                  <a:moveTo>
                    <a:pt x="28" y="26"/>
                  </a:moveTo>
                  <a:lnTo>
                    <a:pt x="68" y="0"/>
                  </a:lnTo>
                  <a:lnTo>
                    <a:pt x="42" y="0"/>
                  </a:lnTo>
                  <a:lnTo>
                    <a:pt x="0" y="26"/>
                  </a:lnTo>
                  <a:lnTo>
                    <a:pt x="28" y="26"/>
                  </a:lnTo>
                  <a:close/>
                </a:path>
              </a:pathLst>
            </a:custGeom>
            <a:solidFill>
              <a:srgbClr val="FCF5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3600" rIns="90000" bIns="-36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61" name="Freeform 139"/>
            <p:cNvSpPr/>
            <p:nvPr/>
          </p:nvSpPr>
          <p:spPr>
            <a:xfrm>
              <a:off x="2906280" y="4941000"/>
              <a:ext cx="144000" cy="61560"/>
            </a:xfrm>
            <a:custGeom>
              <a:gdLst>
                <a:gd name="textAreaLeft" fmla="*/ 0 w 144000"/>
                <a:gd name="textAreaRight" fmla="*/ 144360 w 144000"/>
                <a:gd name="textAreaTop" fmla="*/ 0 h 61560"/>
                <a:gd name="textAreaBottom" fmla="*/ 61920 h 61560"/>
              </a:gdLst>
              <a:rect l="textAreaLeft" t="textAreaTop" r="textAreaRight" b="textAreaBottom"/>
              <a:pathLst>
                <a:path w="91" h="39">
                  <a:moveTo>
                    <a:pt x="61" y="0"/>
                  </a:moveTo>
                  <a:lnTo>
                    <a:pt x="0" y="39"/>
                  </a:lnTo>
                  <a:lnTo>
                    <a:pt x="32" y="39"/>
                  </a:lnTo>
                  <a:lnTo>
                    <a:pt x="91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CF5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6920" rIns="90000" bIns="1692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62" name="Freeform 140"/>
            <p:cNvSpPr/>
            <p:nvPr/>
          </p:nvSpPr>
          <p:spPr>
            <a:xfrm>
              <a:off x="2687400" y="5052240"/>
              <a:ext cx="196560" cy="85320"/>
            </a:xfrm>
            <a:custGeom>
              <a:gdLst>
                <a:gd name="textAreaLeft" fmla="*/ 0 w 196560"/>
                <a:gd name="textAreaRight" fmla="*/ 196920 w 196560"/>
                <a:gd name="textAreaTop" fmla="*/ 0 h 85320"/>
                <a:gd name="textAreaBottom" fmla="*/ 85680 h 85320"/>
              </a:gdLst>
              <a:rect l="textAreaLeft" t="textAreaTop" r="textAreaRight" b="textAreaBottom"/>
              <a:pathLst>
                <a:path w="124" h="54">
                  <a:moveTo>
                    <a:pt x="87" y="0"/>
                  </a:moveTo>
                  <a:lnTo>
                    <a:pt x="0" y="54"/>
                  </a:lnTo>
                  <a:lnTo>
                    <a:pt x="43" y="54"/>
                  </a:lnTo>
                  <a:lnTo>
                    <a:pt x="124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CF5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0680" rIns="90000" bIns="4068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63" name="Freeform 141"/>
            <p:cNvSpPr/>
            <p:nvPr/>
          </p:nvSpPr>
          <p:spPr>
            <a:xfrm>
              <a:off x="2531880" y="5183640"/>
              <a:ext cx="389880" cy="48960"/>
            </a:xfrm>
            <a:custGeom>
              <a:gdLst>
                <a:gd name="textAreaLeft" fmla="*/ 0 w 389880"/>
                <a:gd name="textAreaRight" fmla="*/ 390240 w 389880"/>
                <a:gd name="textAreaTop" fmla="*/ 0 h 48960"/>
                <a:gd name="textAreaBottom" fmla="*/ 49320 h 48960"/>
              </a:gdLst>
              <a:rect l="textAreaLeft" t="textAreaTop" r="textAreaRight" b="textAreaBottom"/>
              <a:pathLst>
                <a:path w="254" h="32">
                  <a:moveTo>
                    <a:pt x="45" y="1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99" y="32"/>
                    <a:pt x="199" y="32"/>
                    <a:pt x="199" y="32"/>
                  </a:cubicBezTo>
                  <a:cubicBezTo>
                    <a:pt x="217" y="22"/>
                    <a:pt x="236" y="11"/>
                    <a:pt x="254" y="0"/>
                  </a:cubicBezTo>
                  <a:lnTo>
                    <a:pt x="45" y="1"/>
                  </a:lnTo>
                  <a:close/>
                </a:path>
              </a:pathLst>
            </a:custGeom>
            <a:solidFill>
              <a:srgbClr val="FCF5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320" rIns="90000" bIns="432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64" name="Freeform 142"/>
            <p:cNvSpPr/>
            <p:nvPr/>
          </p:nvSpPr>
          <p:spPr>
            <a:xfrm>
              <a:off x="3025440" y="5180760"/>
              <a:ext cx="478800" cy="56880"/>
            </a:xfrm>
            <a:custGeom>
              <a:gdLst>
                <a:gd name="textAreaLeft" fmla="*/ 0 w 478800"/>
                <a:gd name="textAreaRight" fmla="*/ 479160 w 478800"/>
                <a:gd name="textAreaTop" fmla="*/ 0 h 56880"/>
                <a:gd name="textAreaBottom" fmla="*/ 57240 h 56880"/>
              </a:gdLst>
              <a:rect l="textAreaLeft" t="textAreaTop" r="textAreaRight" b="textAreaBottom"/>
              <a:pathLst>
                <a:path w="302" h="36">
                  <a:moveTo>
                    <a:pt x="65" y="1"/>
                  </a:moveTo>
                  <a:lnTo>
                    <a:pt x="0" y="36"/>
                  </a:lnTo>
                  <a:lnTo>
                    <a:pt x="239" y="33"/>
                  </a:lnTo>
                  <a:lnTo>
                    <a:pt x="302" y="0"/>
                  </a:lnTo>
                  <a:lnTo>
                    <a:pt x="65" y="1"/>
                  </a:lnTo>
                  <a:close/>
                </a:path>
              </a:pathLst>
            </a:custGeom>
            <a:solidFill>
              <a:srgbClr val="FCF5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65" name="Freeform 143"/>
            <p:cNvSpPr/>
            <p:nvPr/>
          </p:nvSpPr>
          <p:spPr>
            <a:xfrm>
              <a:off x="3253680" y="5180760"/>
              <a:ext cx="708840" cy="283680"/>
            </a:xfrm>
            <a:custGeom>
              <a:gdLst>
                <a:gd name="textAreaLeft" fmla="*/ 0 w 708840"/>
                <a:gd name="textAreaRight" fmla="*/ 709200 w 708840"/>
                <a:gd name="textAreaTop" fmla="*/ 0 h 283680"/>
                <a:gd name="textAreaBottom" fmla="*/ 284040 h 283680"/>
              </a:gdLst>
              <a:rect l="textAreaLeft" t="textAreaTop" r="textAreaRight" b="textAreaBottom"/>
              <a:pathLst>
                <a:path w="447" h="179">
                  <a:moveTo>
                    <a:pt x="308" y="0"/>
                  </a:moveTo>
                  <a:lnTo>
                    <a:pt x="0" y="179"/>
                  </a:lnTo>
                  <a:lnTo>
                    <a:pt x="207" y="179"/>
                  </a:lnTo>
                  <a:lnTo>
                    <a:pt x="447" y="0"/>
                  </a:lnTo>
                  <a:lnTo>
                    <a:pt x="308" y="0"/>
                  </a:lnTo>
                  <a:close/>
                </a:path>
              </a:pathLst>
            </a:custGeom>
            <a:solidFill>
              <a:srgbClr val="FCF5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sp>
          <p:nvSpPr>
            <p:cNvPr id="166" name="Freeform 144"/>
            <p:cNvSpPr/>
            <p:nvPr/>
          </p:nvSpPr>
          <p:spPr>
            <a:xfrm>
              <a:off x="916200" y="6369120"/>
              <a:ext cx="1492920" cy="502560"/>
            </a:xfrm>
            <a:custGeom>
              <a:gdLst>
                <a:gd name="textAreaLeft" fmla="*/ 0 w 1492920"/>
                <a:gd name="textAreaRight" fmla="*/ 1493280 w 1492920"/>
                <a:gd name="textAreaTop" fmla="*/ 0 h 502560"/>
                <a:gd name="textAreaBottom" fmla="*/ 502920 h 502560"/>
              </a:gdLst>
              <a:rect l="textAreaLeft" t="textAreaTop" r="textAreaRight" b="textAreaBottom"/>
              <a:pathLst>
                <a:path w="941" h="317">
                  <a:moveTo>
                    <a:pt x="0" y="317"/>
                  </a:moveTo>
                  <a:lnTo>
                    <a:pt x="517" y="317"/>
                  </a:lnTo>
                  <a:lnTo>
                    <a:pt x="941" y="0"/>
                  </a:lnTo>
                  <a:lnTo>
                    <a:pt x="543" y="0"/>
                  </a:lnTo>
                  <a:lnTo>
                    <a:pt x="0" y="317"/>
                  </a:lnTo>
                  <a:close/>
                </a:path>
              </a:pathLst>
            </a:custGeom>
            <a:solidFill>
              <a:srgbClr val="FCF5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1089000">
                <a:lnSpc>
                  <a:spcPct val="100000"/>
                </a:lnSpc>
              </a:pPr>
              <a:endParaRPr lang="en-US" sz="21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</p:grpSp>
      <p:sp>
        <p:nvSpPr>
          <p:cNvPr id="167" name="矩形 42"/>
          <p:cNvSpPr/>
          <p:nvPr/>
        </p:nvSpPr>
        <p:spPr>
          <a:xfrm>
            <a:off x="1932480" y="2190240"/>
            <a:ext cx="227232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1089000">
              <a:lnSpc>
                <a:spcPct val="100000"/>
              </a:lnSpc>
            </a:pPr>
            <a:r>
              <a:rPr lang="en-US" sz="2400" b="0" strike="noStrike" spc="599">
                <a:solidFill>
                  <a:srgbClr val="595959"/>
                </a:solidFill>
                <a:latin typeface="微软雅黑"/>
                <a:ea typeface="微软雅黑"/>
              </a:rPr>
              <a:t>Contents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68" name="组合 1"/>
          <p:cNvGrpSpPr/>
          <p:nvPr/>
        </p:nvGrpSpPr>
        <p:grpSpPr>
          <a:xfrm>
            <a:off x="-2520" y="720"/>
            <a:ext cx="1441080" cy="608760"/>
            <a:chOff x="-2520" y="720"/>
            <a:chExt cx="1441080" cy="608760"/>
          </a:xfrm>
        </p:grpSpPr>
        <p:sp>
          <p:nvSpPr>
            <p:cNvPr id="169" name="矩形 3"/>
            <p:cNvSpPr/>
            <p:nvPr/>
          </p:nvSpPr>
          <p:spPr>
            <a:xfrm>
              <a:off x="-2520" y="2520"/>
              <a:ext cx="1413000" cy="606600"/>
            </a:xfrm>
            <a:prstGeom prst="rect">
              <a:avLst/>
            </a:prstGeom>
            <a:solidFill>
              <a:srgbClr val="DF730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/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70" name="矩形 5"/>
            <p:cNvSpPr/>
            <p:nvPr/>
          </p:nvSpPr>
          <p:spPr>
            <a:xfrm>
              <a:off x="812880" y="720"/>
              <a:ext cx="625680" cy="608760"/>
            </a:xfrm>
            <a:prstGeom prst="rect">
              <a:avLst/>
            </a:prstGeom>
            <a:solidFill>
              <a:srgbClr val="00C3D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/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</p:grp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1" name="PlaceHolder 1"/>
          <p:cNvSpPr>
            <a:spLocks noGrp="1"/>
          </p:cNvSpPr>
          <p:nvPr>
            <p:ph type="title" idx="4294967295"/>
          </p:nvPr>
        </p:nvSpPr>
        <p:spPr>
          <a:xfrm>
            <a:off x="5302080" y="2265840"/>
            <a:ext cx="590904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第一章 秋季传染病的定义和流行趋势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cxnSp>
        <p:nvCxnSpPr>
          <p:cNvPr id="172" name="直接连接符 12"/>
          <p:cNvCxnSpPr/>
          <p:nvPr/>
        </p:nvCxnSpPr>
        <p:spPr>
          <a:xfrm flipV="1">
            <a:off x="4847760" y="2180520"/>
            <a:ext cx="360" cy="2566440"/>
          </a:xfrm>
          <a:prstGeom prst="straightConnector1">
            <a:avLst/>
          </a:prstGeom>
          <a:ln>
            <a:solidFill>
              <a:srgbClr val="080808"/>
            </a:solidFill>
            <a:prstDash val="dash"/>
          </a:ln>
        </p:spPr>
      </p:cxnSp>
      <p:sp>
        <p:nvSpPr>
          <p:cNvPr id="173" name="椭圆 18"/>
          <p:cNvSpPr/>
          <p:nvPr/>
        </p:nvSpPr>
        <p:spPr>
          <a:xfrm>
            <a:off x="2866320" y="2311560"/>
            <a:ext cx="1526040" cy="15260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2400" b="0" strike="noStrike" spc="-1">
              <a:solidFill>
                <a:srgbClr val="080808"/>
              </a:solidFill>
              <a:latin typeface="微软雅黑"/>
              <a:ea typeface="微软雅黑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3090600" y="2646000"/>
            <a:ext cx="1020240" cy="8208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algn="ctr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grpSp>
        <p:nvGrpSpPr>
          <p:cNvPr id="175" name="组合 4"/>
          <p:cNvGrpSpPr/>
          <p:nvPr/>
        </p:nvGrpSpPr>
        <p:grpSpPr>
          <a:xfrm>
            <a:off x="-2520" y="720"/>
            <a:ext cx="1441080" cy="608760"/>
            <a:chOff x="-2520" y="720"/>
            <a:chExt cx="1441080" cy="608760"/>
          </a:xfrm>
        </p:grpSpPr>
        <p:sp>
          <p:nvSpPr>
            <p:cNvPr id="176" name="矩形 5"/>
            <p:cNvSpPr/>
            <p:nvPr/>
          </p:nvSpPr>
          <p:spPr>
            <a:xfrm>
              <a:off x="-2520" y="2520"/>
              <a:ext cx="1413000" cy="606600"/>
            </a:xfrm>
            <a:prstGeom prst="rect">
              <a:avLst/>
            </a:prstGeom>
            <a:solidFill>
              <a:srgbClr val="DF730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/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77" name="矩形 6"/>
            <p:cNvSpPr/>
            <p:nvPr/>
          </p:nvSpPr>
          <p:spPr>
            <a:xfrm>
              <a:off x="812880" y="720"/>
              <a:ext cx="625680" cy="608760"/>
            </a:xfrm>
            <a:prstGeom prst="rect">
              <a:avLst/>
            </a:prstGeom>
            <a:solidFill>
              <a:srgbClr val="00C3D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/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 fmla="y-sin(pi*$)/3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y-sin(pi*$)/9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y-sin(pi*$)/27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y-sin(pi*$)/81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 fill="hold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fill="hold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 fill="hold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fill="hold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fill="hold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 fill="hold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fill="hold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24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8" name="title"/>
          <p:cNvSpPr/>
          <p:nvPr/>
        </p:nvSpPr>
        <p:spPr>
          <a:xfrm>
            <a:off x="1832040" y="895320"/>
            <a:ext cx="8175240" cy="90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000" b="1" strike="noStrike" spc="299">
                <a:solidFill>
                  <a:schemeClr val="dk1"/>
                </a:solidFill>
                <a:latin typeface="Arial"/>
                <a:ea typeface="微软雅黑"/>
              </a:rPr>
              <a:t>什么是秋季传染病？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"/>
          <p:cNvSpPr/>
          <p:nvPr/>
        </p:nvSpPr>
        <p:spPr>
          <a:xfrm>
            <a:off x="6055200" y="3253680"/>
            <a:ext cx="5124240" cy="297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600" b="0" strike="noStrike" spc="148">
                <a:solidFill>
                  <a:schemeClr val="dk1"/>
                </a:solidFill>
                <a:latin typeface="Arial"/>
                <a:ea typeface="微软雅黑"/>
              </a:rPr>
              <a:t>秋季传染病指在秋季易流行的传染性疾病，如流感、感冒等。这些疾病在秋季容易爆发，给人们健康带来威胁。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81" name="组合 1"/>
          <p:cNvGrpSpPr/>
          <p:nvPr/>
        </p:nvGrpSpPr>
        <p:grpSpPr>
          <a:xfrm>
            <a:off x="2160" y="4628160"/>
            <a:ext cx="4146840" cy="2243880"/>
            <a:chOff x="2160" y="4628160"/>
            <a:chExt cx="4146840" cy="2243880"/>
          </a:xfrm>
        </p:grpSpPr>
        <p:sp>
          <p:nvSpPr>
            <p:cNvPr id="182" name="Freeform 136"/>
            <p:cNvSpPr/>
            <p:nvPr/>
          </p:nvSpPr>
          <p:spPr>
            <a:xfrm>
              <a:off x="2160" y="4628160"/>
              <a:ext cx="4146840" cy="2243880"/>
            </a:xfrm>
            <a:custGeom>
              <a:gdLst>
                <a:gd name="textAreaLeft" fmla="*/ 0 w 4146840"/>
                <a:gd name="textAreaRight" fmla="*/ 4147200 w 4146840"/>
                <a:gd name="textAreaTop" fmla="*/ 0 h 2243880"/>
                <a:gd name="textAreaBottom" fmla="*/ 2244240 h 2243880"/>
              </a:gdLst>
              <a:rect l="textAreaLeft" t="textAreaTop" r="textAreaRight" b="textAreaBottom"/>
              <a:pathLst>
                <a:path w="2613" h="1414">
                  <a:moveTo>
                    <a:pt x="2064" y="149"/>
                  </a:moveTo>
                  <a:lnTo>
                    <a:pt x="2227" y="149"/>
                  </a:lnTo>
                  <a:lnTo>
                    <a:pt x="2216" y="0"/>
                  </a:lnTo>
                  <a:lnTo>
                    <a:pt x="1788" y="149"/>
                  </a:lnTo>
                  <a:lnTo>
                    <a:pt x="1933" y="149"/>
                  </a:lnTo>
                  <a:lnTo>
                    <a:pt x="1399" y="435"/>
                  </a:lnTo>
                  <a:lnTo>
                    <a:pt x="2084" y="435"/>
                  </a:lnTo>
                  <a:lnTo>
                    <a:pt x="0" y="1163"/>
                  </a:lnTo>
                  <a:lnTo>
                    <a:pt x="0" y="1414"/>
                  </a:lnTo>
                  <a:lnTo>
                    <a:pt x="2426" y="1414"/>
                  </a:lnTo>
                  <a:lnTo>
                    <a:pt x="2613" y="302"/>
                  </a:lnTo>
                  <a:lnTo>
                    <a:pt x="1828" y="302"/>
                  </a:lnTo>
                  <a:lnTo>
                    <a:pt x="2064" y="149"/>
                  </a:lnTo>
                  <a:close/>
                </a:path>
              </a:pathLst>
            </a:custGeom>
            <a:solidFill>
              <a:srgbClr val="FFA61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183" name="Freeform 137"/>
            <p:cNvSpPr/>
            <p:nvPr/>
          </p:nvSpPr>
          <p:spPr>
            <a:xfrm>
              <a:off x="2171880" y="5639040"/>
              <a:ext cx="1225080" cy="489960"/>
            </a:xfrm>
            <a:custGeom>
              <a:gdLst>
                <a:gd name="textAreaLeft" fmla="*/ 0 w 1225080"/>
                <a:gd name="textAreaRight" fmla="*/ 1225440 w 1225080"/>
                <a:gd name="textAreaTop" fmla="*/ 0 h 489960"/>
                <a:gd name="textAreaBottom" fmla="*/ 490320 h 489960"/>
              </a:gdLst>
              <a:rect l="textAreaLeft" t="textAreaTop" r="textAreaRight" b="textAreaBottom"/>
              <a:pathLst>
                <a:path w="772" h="309">
                  <a:moveTo>
                    <a:pt x="528" y="0"/>
                  </a:moveTo>
                  <a:lnTo>
                    <a:pt x="0" y="309"/>
                  </a:lnTo>
                  <a:lnTo>
                    <a:pt x="360" y="309"/>
                  </a:lnTo>
                  <a:lnTo>
                    <a:pt x="772" y="0"/>
                  </a:lnTo>
                  <a:lnTo>
                    <a:pt x="528" y="0"/>
                  </a:lnTo>
                  <a:close/>
                </a:path>
              </a:pathLst>
            </a:custGeom>
            <a:solidFill>
              <a:srgbClr val="FCF5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184" name="Freeform 138"/>
            <p:cNvSpPr/>
            <p:nvPr/>
          </p:nvSpPr>
          <p:spPr>
            <a:xfrm>
              <a:off x="3071880" y="4862880"/>
              <a:ext cx="107640" cy="41040"/>
            </a:xfrm>
            <a:custGeom>
              <a:gdLst>
                <a:gd name="textAreaLeft" fmla="*/ 0 w 107640"/>
                <a:gd name="textAreaRight" fmla="*/ 108000 w 107640"/>
                <a:gd name="textAreaTop" fmla="*/ 0 h 41040"/>
                <a:gd name="textAreaBottom" fmla="*/ 41400 h 41040"/>
              </a:gdLst>
              <a:rect l="textAreaLeft" t="textAreaTop" r="textAreaRight" b="textAreaBottom"/>
              <a:pathLst>
                <a:path w="68" h="26">
                  <a:moveTo>
                    <a:pt x="28" y="26"/>
                  </a:moveTo>
                  <a:lnTo>
                    <a:pt x="68" y="0"/>
                  </a:lnTo>
                  <a:lnTo>
                    <a:pt x="42" y="0"/>
                  </a:lnTo>
                  <a:lnTo>
                    <a:pt x="0" y="26"/>
                  </a:lnTo>
                  <a:lnTo>
                    <a:pt x="28" y="26"/>
                  </a:lnTo>
                  <a:close/>
                </a:path>
              </a:pathLst>
            </a:custGeom>
            <a:solidFill>
              <a:srgbClr val="FCF5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3600" rIns="90000" bIns="-36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185" name="Freeform 139"/>
            <p:cNvSpPr/>
            <p:nvPr/>
          </p:nvSpPr>
          <p:spPr>
            <a:xfrm>
              <a:off x="2906640" y="4940640"/>
              <a:ext cx="144000" cy="61560"/>
            </a:xfrm>
            <a:custGeom>
              <a:gdLst>
                <a:gd name="textAreaLeft" fmla="*/ 0 w 144000"/>
                <a:gd name="textAreaRight" fmla="*/ 144360 w 144000"/>
                <a:gd name="textAreaTop" fmla="*/ 0 h 61560"/>
                <a:gd name="textAreaBottom" fmla="*/ 61920 h 61560"/>
              </a:gdLst>
              <a:rect l="textAreaLeft" t="textAreaTop" r="textAreaRight" b="textAreaBottom"/>
              <a:pathLst>
                <a:path w="91" h="39">
                  <a:moveTo>
                    <a:pt x="61" y="0"/>
                  </a:moveTo>
                  <a:lnTo>
                    <a:pt x="0" y="39"/>
                  </a:lnTo>
                  <a:lnTo>
                    <a:pt x="32" y="39"/>
                  </a:lnTo>
                  <a:lnTo>
                    <a:pt x="91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CF5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6920" rIns="90000" bIns="169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186" name="Freeform 140"/>
            <p:cNvSpPr/>
            <p:nvPr/>
          </p:nvSpPr>
          <p:spPr>
            <a:xfrm>
              <a:off x="2687760" y="5051880"/>
              <a:ext cx="196560" cy="85320"/>
            </a:xfrm>
            <a:custGeom>
              <a:gdLst>
                <a:gd name="textAreaLeft" fmla="*/ 0 w 196560"/>
                <a:gd name="textAreaRight" fmla="*/ 196920 w 196560"/>
                <a:gd name="textAreaTop" fmla="*/ 0 h 85320"/>
                <a:gd name="textAreaBottom" fmla="*/ 85680 h 85320"/>
              </a:gdLst>
              <a:rect l="textAreaLeft" t="textAreaTop" r="textAreaRight" b="textAreaBottom"/>
              <a:pathLst>
                <a:path w="124" h="54">
                  <a:moveTo>
                    <a:pt x="87" y="0"/>
                  </a:moveTo>
                  <a:lnTo>
                    <a:pt x="0" y="54"/>
                  </a:lnTo>
                  <a:lnTo>
                    <a:pt x="43" y="54"/>
                  </a:lnTo>
                  <a:lnTo>
                    <a:pt x="124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CF5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0680" rIns="90000" bIns="4068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187" name="Freeform 141"/>
            <p:cNvSpPr/>
            <p:nvPr/>
          </p:nvSpPr>
          <p:spPr>
            <a:xfrm>
              <a:off x="2532240" y="5183640"/>
              <a:ext cx="390240" cy="48960"/>
            </a:xfrm>
            <a:custGeom>
              <a:gdLst>
                <a:gd name="textAreaLeft" fmla="*/ 0 w 390240"/>
                <a:gd name="textAreaRight" fmla="*/ 390600 w 390240"/>
                <a:gd name="textAreaTop" fmla="*/ 0 h 48960"/>
                <a:gd name="textAreaBottom" fmla="*/ 49320 h 48960"/>
              </a:gdLst>
              <a:rect l="textAreaLeft" t="textAreaTop" r="textAreaRight" b="textAreaBottom"/>
              <a:pathLst>
                <a:path w="254" h="32">
                  <a:moveTo>
                    <a:pt x="45" y="1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99" y="32"/>
                    <a:pt x="199" y="32"/>
                    <a:pt x="199" y="32"/>
                  </a:cubicBezTo>
                  <a:cubicBezTo>
                    <a:pt x="217" y="22"/>
                    <a:pt x="236" y="11"/>
                    <a:pt x="254" y="0"/>
                  </a:cubicBezTo>
                  <a:lnTo>
                    <a:pt x="45" y="1"/>
                  </a:lnTo>
                  <a:close/>
                </a:path>
              </a:pathLst>
            </a:custGeom>
            <a:solidFill>
              <a:srgbClr val="FCF5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320" rIns="90000" bIns="432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188" name="Freeform 142"/>
            <p:cNvSpPr/>
            <p:nvPr/>
          </p:nvSpPr>
          <p:spPr>
            <a:xfrm>
              <a:off x="3025800" y="5180400"/>
              <a:ext cx="478800" cy="56880"/>
            </a:xfrm>
            <a:custGeom>
              <a:gdLst>
                <a:gd name="textAreaLeft" fmla="*/ 0 w 478800"/>
                <a:gd name="textAreaRight" fmla="*/ 479160 w 478800"/>
                <a:gd name="textAreaTop" fmla="*/ 0 h 56880"/>
                <a:gd name="textAreaBottom" fmla="*/ 57240 h 56880"/>
              </a:gdLst>
              <a:rect l="textAreaLeft" t="textAreaTop" r="textAreaRight" b="textAreaBottom"/>
              <a:pathLst>
                <a:path w="302" h="36">
                  <a:moveTo>
                    <a:pt x="65" y="1"/>
                  </a:moveTo>
                  <a:lnTo>
                    <a:pt x="0" y="36"/>
                  </a:lnTo>
                  <a:lnTo>
                    <a:pt x="239" y="33"/>
                  </a:lnTo>
                  <a:lnTo>
                    <a:pt x="302" y="0"/>
                  </a:lnTo>
                  <a:lnTo>
                    <a:pt x="65" y="1"/>
                  </a:lnTo>
                  <a:close/>
                </a:path>
              </a:pathLst>
            </a:custGeom>
            <a:solidFill>
              <a:srgbClr val="FCF5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2240" rIns="90000" bIns="12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189" name="Freeform 143"/>
            <p:cNvSpPr/>
            <p:nvPr/>
          </p:nvSpPr>
          <p:spPr>
            <a:xfrm>
              <a:off x="3254400" y="5180400"/>
              <a:ext cx="709200" cy="283680"/>
            </a:xfrm>
            <a:custGeom>
              <a:gdLst>
                <a:gd name="textAreaLeft" fmla="*/ 0 w 709200"/>
                <a:gd name="textAreaRight" fmla="*/ 709560 w 709200"/>
                <a:gd name="textAreaTop" fmla="*/ 0 h 283680"/>
                <a:gd name="textAreaBottom" fmla="*/ 284040 h 283680"/>
              </a:gdLst>
              <a:rect l="textAreaLeft" t="textAreaTop" r="textAreaRight" b="textAreaBottom"/>
              <a:pathLst>
                <a:path w="447" h="179">
                  <a:moveTo>
                    <a:pt x="308" y="0"/>
                  </a:moveTo>
                  <a:lnTo>
                    <a:pt x="0" y="179"/>
                  </a:lnTo>
                  <a:lnTo>
                    <a:pt x="207" y="179"/>
                  </a:lnTo>
                  <a:lnTo>
                    <a:pt x="447" y="0"/>
                  </a:lnTo>
                  <a:lnTo>
                    <a:pt x="308" y="0"/>
                  </a:lnTo>
                  <a:close/>
                </a:path>
              </a:pathLst>
            </a:custGeom>
            <a:solidFill>
              <a:srgbClr val="FCF5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190" name="Freeform 144"/>
            <p:cNvSpPr/>
            <p:nvPr/>
          </p:nvSpPr>
          <p:spPr>
            <a:xfrm>
              <a:off x="916560" y="6369120"/>
              <a:ext cx="1493280" cy="502920"/>
            </a:xfrm>
            <a:custGeom>
              <a:gdLst>
                <a:gd name="textAreaLeft" fmla="*/ 0 w 1493280"/>
                <a:gd name="textAreaRight" fmla="*/ 1493640 w 1493280"/>
                <a:gd name="textAreaTop" fmla="*/ 0 h 502920"/>
                <a:gd name="textAreaBottom" fmla="*/ 503280 h 502920"/>
              </a:gdLst>
              <a:rect l="textAreaLeft" t="textAreaTop" r="textAreaRight" b="textAreaBottom"/>
              <a:pathLst>
                <a:path w="941" h="317">
                  <a:moveTo>
                    <a:pt x="0" y="317"/>
                  </a:moveTo>
                  <a:lnTo>
                    <a:pt x="517" y="317"/>
                  </a:lnTo>
                  <a:lnTo>
                    <a:pt x="941" y="0"/>
                  </a:lnTo>
                  <a:lnTo>
                    <a:pt x="543" y="0"/>
                  </a:lnTo>
                  <a:lnTo>
                    <a:pt x="0" y="317"/>
                  </a:lnTo>
                  <a:close/>
                </a:path>
              </a:pathLst>
            </a:custGeom>
            <a:solidFill>
              <a:srgbClr val="FCF5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</p:grpSp>
      <p:pic>
        <p:nvPicPr>
          <p:cNvPr id="191" name="图片 29"/>
          <p:cNvPicPr/>
          <p:nvPr/>
        </p:nvPicPr>
        <p:blipFill>
          <a:blip r:embed="rId2"/>
          <a:stretch>
            <a:fillRect/>
          </a:stretch>
        </p:blipFill>
        <p:spPr>
          <a:xfrm>
            <a:off x="2160" y="2209320"/>
            <a:ext cx="5764680" cy="4296960"/>
          </a:xfrm>
          <a:prstGeom prst="rect">
            <a:avLst/>
          </a:prstGeom>
          <a:ln w="0">
            <a:noFill/>
          </a:ln>
          <a:effectLst>
            <a:softEdge rad="635040"/>
          </a:effectLst>
        </p:spPr>
      </p:pic>
      <p:sp>
        <p:nvSpPr>
          <p:cNvPr id="192" name="椭圆 43"/>
          <p:cNvSpPr/>
          <p:nvPr/>
        </p:nvSpPr>
        <p:spPr>
          <a:xfrm>
            <a:off x="6455160" y="2067120"/>
            <a:ext cx="894240" cy="894240"/>
          </a:xfrm>
          <a:prstGeom prst="ellipse">
            <a:avLst/>
          </a:prstGeom>
          <a:solidFill>
            <a:srgbClr val="FFA6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grpSp>
        <p:nvGrpSpPr>
          <p:cNvPr id="193" name="Group 14"/>
          <p:cNvGrpSpPr/>
          <p:nvPr/>
        </p:nvGrpSpPr>
        <p:grpSpPr>
          <a:xfrm>
            <a:off x="6660720" y="2245320"/>
            <a:ext cx="483120" cy="476280"/>
            <a:chOff x="6660720" y="2245320"/>
            <a:chExt cx="483120" cy="476280"/>
          </a:xfrm>
        </p:grpSpPr>
        <p:sp>
          <p:nvSpPr>
            <p:cNvPr id="194" name="Freeform 15"/>
            <p:cNvSpPr/>
            <p:nvPr/>
          </p:nvSpPr>
          <p:spPr>
            <a:xfrm>
              <a:off x="6660720" y="2245320"/>
              <a:ext cx="477720" cy="476280"/>
            </a:xfrm>
            <a:custGeom>
              <a:gdLst>
                <a:gd name="textAreaLeft" fmla="*/ 0 w 477720"/>
                <a:gd name="textAreaRight" fmla="*/ 478080 w 477720"/>
                <a:gd name="textAreaTop" fmla="*/ 0 h 476280"/>
                <a:gd name="textAreaBottom" fmla="*/ 476640 h 476280"/>
              </a:gdLst>
              <a:rect l="textAreaLeft" t="textAreaTop" r="textAreaRight" b="textAreaBottom"/>
              <a:pathLst>
                <a:path w="142" h="142">
                  <a:moveTo>
                    <a:pt x="138" y="134"/>
                  </a:moveTo>
                  <a:cubicBezTo>
                    <a:pt x="8" y="134"/>
                    <a:pt x="8" y="134"/>
                    <a:pt x="8" y="13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7" y="0"/>
                    <a:pt x="6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0" y="140"/>
                    <a:pt x="1" y="141"/>
                    <a:pt x="1" y="141"/>
                  </a:cubicBezTo>
                  <a:cubicBezTo>
                    <a:pt x="2" y="141"/>
                    <a:pt x="2" y="142"/>
                    <a:pt x="3" y="142"/>
                  </a:cubicBezTo>
                  <a:cubicBezTo>
                    <a:pt x="5" y="142"/>
                    <a:pt x="5" y="142"/>
                    <a:pt x="5" y="142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138" y="142"/>
                    <a:pt x="138" y="142"/>
                    <a:pt x="138" y="142"/>
                  </a:cubicBezTo>
                  <a:cubicBezTo>
                    <a:pt x="140" y="142"/>
                    <a:pt x="142" y="141"/>
                    <a:pt x="142" y="139"/>
                  </a:cubicBezTo>
                  <a:cubicBezTo>
                    <a:pt x="142" y="136"/>
                    <a:pt x="142" y="136"/>
                    <a:pt x="142" y="136"/>
                  </a:cubicBezTo>
                  <a:cubicBezTo>
                    <a:pt x="142" y="135"/>
                    <a:pt x="140" y="134"/>
                    <a:pt x="138" y="13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195" name="Freeform 16"/>
            <p:cNvSpPr/>
            <p:nvPr/>
          </p:nvSpPr>
          <p:spPr>
            <a:xfrm>
              <a:off x="6707880" y="2271960"/>
              <a:ext cx="435960" cy="395640"/>
            </a:xfrm>
            <a:custGeom>
              <a:gdLst>
                <a:gd name="textAreaLeft" fmla="*/ 0 w 435960"/>
                <a:gd name="textAreaRight" fmla="*/ 436320 w 435960"/>
                <a:gd name="textAreaTop" fmla="*/ 0 h 395640"/>
                <a:gd name="textAreaBottom" fmla="*/ 396000 h 395640"/>
              </a:gdLst>
              <a:rect l="textAreaLeft" t="textAreaTop" r="textAreaRight" b="textAreaBottom"/>
              <a:pathLst>
                <a:path w="130" h="118">
                  <a:moveTo>
                    <a:pt x="130" y="0"/>
                  </a:moveTo>
                  <a:cubicBezTo>
                    <a:pt x="109" y="17"/>
                    <a:pt x="109" y="17"/>
                    <a:pt x="109" y="17"/>
                  </a:cubicBezTo>
                  <a:cubicBezTo>
                    <a:pt x="116" y="17"/>
                    <a:pt x="116" y="17"/>
                    <a:pt x="116" y="17"/>
                  </a:cubicBezTo>
                  <a:cubicBezTo>
                    <a:pt x="69" y="108"/>
                    <a:pt x="69" y="108"/>
                    <a:pt x="69" y="108"/>
                  </a:cubicBezTo>
                  <a:cubicBezTo>
                    <a:pt x="31" y="75"/>
                    <a:pt x="31" y="75"/>
                    <a:pt x="31" y="75"/>
                  </a:cubicBezTo>
                  <a:cubicBezTo>
                    <a:pt x="30" y="75"/>
                    <a:pt x="29" y="74"/>
                    <a:pt x="28" y="74"/>
                  </a:cubicBezTo>
                  <a:cubicBezTo>
                    <a:pt x="27" y="75"/>
                    <a:pt x="26" y="75"/>
                    <a:pt x="25" y="76"/>
                  </a:cubicBezTo>
                  <a:cubicBezTo>
                    <a:pt x="1" y="112"/>
                    <a:pt x="1" y="112"/>
                    <a:pt x="1" y="112"/>
                  </a:cubicBezTo>
                  <a:cubicBezTo>
                    <a:pt x="0" y="114"/>
                    <a:pt x="1" y="116"/>
                    <a:pt x="2" y="117"/>
                  </a:cubicBezTo>
                  <a:cubicBezTo>
                    <a:pt x="3" y="117"/>
                    <a:pt x="4" y="118"/>
                    <a:pt x="4" y="118"/>
                  </a:cubicBezTo>
                  <a:cubicBezTo>
                    <a:pt x="5" y="118"/>
                    <a:pt x="6" y="117"/>
                    <a:pt x="7" y="116"/>
                  </a:cubicBezTo>
                  <a:cubicBezTo>
                    <a:pt x="7" y="116"/>
                    <a:pt x="7" y="116"/>
                    <a:pt x="7" y="116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7"/>
                    <a:pt x="69" y="117"/>
                    <a:pt x="71" y="117"/>
                  </a:cubicBezTo>
                  <a:cubicBezTo>
                    <a:pt x="72" y="117"/>
                    <a:pt x="72" y="116"/>
                    <a:pt x="73" y="115"/>
                  </a:cubicBezTo>
                  <a:cubicBezTo>
                    <a:pt x="123" y="21"/>
                    <a:pt x="123" y="21"/>
                    <a:pt x="123" y="21"/>
                  </a:cubicBezTo>
                  <a:cubicBezTo>
                    <a:pt x="127" y="26"/>
                    <a:pt x="127" y="26"/>
                    <a:pt x="127" y="26"/>
                  </a:cubicBezTo>
                  <a:lnTo>
                    <a:pt x="13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196" name="Freeform 17"/>
            <p:cNvSpPr/>
            <p:nvPr/>
          </p:nvSpPr>
          <p:spPr>
            <a:xfrm>
              <a:off x="6698160" y="2651040"/>
              <a:ext cx="6480" cy="16200"/>
            </a:xfrm>
            <a:custGeom>
              <a:gdLst>
                <a:gd name="textAreaLeft" fmla="*/ 0 w 6480"/>
                <a:gd name="textAreaRight" fmla="*/ 6840 w 6480"/>
                <a:gd name="textAreaTop" fmla="*/ 0 h 16200"/>
                <a:gd name="textAreaBottom" fmla="*/ 16560 h 16200"/>
              </a:gdLst>
              <a:rect l="textAreaLeft" t="textAreaTop" r="textAreaRight" b="textAreaBottom"/>
              <a:pathLst>
                <a:path w="2" h="5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" y="5"/>
                    <a:pt x="1" y="3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28440" rIns="90000" bIns="-28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197" name="Freeform 18"/>
            <p:cNvSpPr/>
            <p:nvPr/>
          </p:nvSpPr>
          <p:spPr>
            <a:xfrm>
              <a:off x="6957360" y="2645280"/>
              <a:ext cx="167040" cy="26280"/>
            </a:xfrm>
            <a:custGeom>
              <a:gdLst>
                <a:gd name="textAreaLeft" fmla="*/ 0 w 167040"/>
                <a:gd name="textAreaRight" fmla="*/ 167400 w 167040"/>
                <a:gd name="textAreaTop" fmla="*/ 0 h 26280"/>
                <a:gd name="textAreaBottom" fmla="*/ 26640 h 26280"/>
              </a:gdLst>
              <a:rect l="textAreaLeft" t="textAreaTop" r="textAreaRight" b="textAreaBottom"/>
              <a:pathLst>
                <a:path w="50" h="8">
                  <a:moveTo>
                    <a:pt x="0" y="8"/>
                  </a:moveTo>
                  <a:cubicBezTo>
                    <a:pt x="47" y="8"/>
                    <a:pt x="47" y="8"/>
                    <a:pt x="47" y="8"/>
                  </a:cubicBezTo>
                  <a:cubicBezTo>
                    <a:pt x="49" y="8"/>
                    <a:pt x="50" y="6"/>
                    <a:pt x="50" y="4"/>
                  </a:cubicBezTo>
                  <a:cubicBezTo>
                    <a:pt x="50" y="2"/>
                    <a:pt x="49" y="0"/>
                    <a:pt x="4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6"/>
                    <a:pt x="1" y="7"/>
                    <a:pt x="0" y="8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18360" rIns="90000" bIns="-1836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198" name="Freeform 19"/>
            <p:cNvSpPr/>
            <p:nvPr/>
          </p:nvSpPr>
          <p:spPr>
            <a:xfrm>
              <a:off x="6738480" y="2645280"/>
              <a:ext cx="187920" cy="26280"/>
            </a:xfrm>
            <a:custGeom>
              <a:gdLst>
                <a:gd name="textAreaLeft" fmla="*/ 0 w 187920"/>
                <a:gd name="textAreaRight" fmla="*/ 188280 w 187920"/>
                <a:gd name="textAreaTop" fmla="*/ 0 h 26280"/>
                <a:gd name="textAreaBottom" fmla="*/ 26640 h 26280"/>
              </a:gdLst>
              <a:rect l="textAreaLeft" t="textAreaTop" r="textAreaRight" b="textAreaBottom"/>
              <a:pathLst>
                <a:path w="56" h="8">
                  <a:moveTo>
                    <a:pt x="4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7"/>
                    <a:pt x="0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7"/>
                    <a:pt x="56" y="7"/>
                    <a:pt x="56" y="7"/>
                  </a:cubicBezTo>
                  <a:lnTo>
                    <a:pt x="48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18360" rIns="90000" bIns="-1836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199" name="Freeform 20"/>
            <p:cNvSpPr/>
            <p:nvPr/>
          </p:nvSpPr>
          <p:spPr>
            <a:xfrm>
              <a:off x="6926760" y="2607840"/>
              <a:ext cx="12240" cy="9360"/>
            </a:xfrm>
            <a:custGeom>
              <a:gdLst>
                <a:gd name="textAreaLeft" fmla="*/ 0 w 12240"/>
                <a:gd name="textAreaRight" fmla="*/ 12600 w 12240"/>
                <a:gd name="textAreaTop" fmla="*/ 0 h 9360"/>
                <a:gd name="textAreaBottom" fmla="*/ 9720 h 9360"/>
              </a:gdLst>
              <a:rect l="textAreaLeft" t="textAreaTop" r="textAreaRight" b="textAreaBottom"/>
              <a:pathLst>
                <a:path w="9" h="7">
                  <a:moveTo>
                    <a:pt x="7" y="7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7" y="7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35280" rIns="90000" bIns="-3528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200" name="Freeform 21"/>
            <p:cNvSpPr/>
            <p:nvPr/>
          </p:nvSpPr>
          <p:spPr>
            <a:xfrm>
              <a:off x="6698160" y="2574360"/>
              <a:ext cx="49680" cy="23400"/>
            </a:xfrm>
            <a:custGeom>
              <a:gdLst>
                <a:gd name="textAreaLeft" fmla="*/ 0 w 49680"/>
                <a:gd name="textAreaRight" fmla="*/ 50040 w 49680"/>
                <a:gd name="textAreaTop" fmla="*/ 0 h 23400"/>
                <a:gd name="textAreaBottom" fmla="*/ 23760 h 23400"/>
              </a:gdLst>
              <a:rect l="textAreaLeft" t="textAreaTop" r="textAreaRight" b="textAreaBottom"/>
              <a:pathLst>
                <a:path w="15" h="7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21240" rIns="90000" bIns="-21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201" name="Freeform 22"/>
            <p:cNvSpPr/>
            <p:nvPr/>
          </p:nvSpPr>
          <p:spPr>
            <a:xfrm>
              <a:off x="6883560" y="2574360"/>
              <a:ext cx="76320" cy="23400"/>
            </a:xfrm>
            <a:custGeom>
              <a:gdLst>
                <a:gd name="textAreaLeft" fmla="*/ 0 w 76320"/>
                <a:gd name="textAreaRight" fmla="*/ 76680 w 76320"/>
                <a:gd name="textAreaTop" fmla="*/ 0 h 23400"/>
                <a:gd name="textAreaBottom" fmla="*/ 23760 h 23400"/>
              </a:gdLst>
              <a:rect l="textAreaLeft" t="textAreaTop" r="textAreaRight" b="textAreaBottom"/>
              <a:pathLst>
                <a:path w="55" h="17">
                  <a:moveTo>
                    <a:pt x="21" y="17"/>
                  </a:moveTo>
                  <a:lnTo>
                    <a:pt x="45" y="17"/>
                  </a:lnTo>
                  <a:lnTo>
                    <a:pt x="55" y="0"/>
                  </a:lnTo>
                  <a:lnTo>
                    <a:pt x="0" y="0"/>
                  </a:lnTo>
                  <a:lnTo>
                    <a:pt x="21" y="17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21240" rIns="90000" bIns="-21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202" name="Freeform 23"/>
            <p:cNvSpPr/>
            <p:nvPr/>
          </p:nvSpPr>
          <p:spPr>
            <a:xfrm>
              <a:off x="6788880" y="2574360"/>
              <a:ext cx="54000" cy="23400"/>
            </a:xfrm>
            <a:custGeom>
              <a:gdLst>
                <a:gd name="textAreaLeft" fmla="*/ 0 w 54000"/>
                <a:gd name="textAreaRight" fmla="*/ 54360 w 54000"/>
                <a:gd name="textAreaTop" fmla="*/ 0 h 23400"/>
                <a:gd name="textAreaBottom" fmla="*/ 23760 h 23400"/>
              </a:gdLst>
              <a:rect l="textAreaLeft" t="textAreaTop" r="textAreaRight" b="textAreaBottom"/>
              <a:pathLst>
                <a:path w="39" h="17">
                  <a:moveTo>
                    <a:pt x="19" y="0"/>
                  </a:moveTo>
                  <a:lnTo>
                    <a:pt x="12" y="0"/>
                  </a:lnTo>
                  <a:lnTo>
                    <a:pt x="0" y="17"/>
                  </a:lnTo>
                  <a:lnTo>
                    <a:pt x="39" y="17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21240" rIns="90000" bIns="-21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203" name="Freeform 24"/>
            <p:cNvSpPr/>
            <p:nvPr/>
          </p:nvSpPr>
          <p:spPr>
            <a:xfrm>
              <a:off x="6996600" y="2574360"/>
              <a:ext cx="127800" cy="23400"/>
            </a:xfrm>
            <a:custGeom>
              <a:gdLst>
                <a:gd name="textAreaLeft" fmla="*/ 0 w 127800"/>
                <a:gd name="textAreaRight" fmla="*/ 128160 w 127800"/>
                <a:gd name="textAreaTop" fmla="*/ 0 h 23400"/>
                <a:gd name="textAreaBottom" fmla="*/ 23760 h 23400"/>
              </a:gdLst>
              <a:rect l="textAreaLeft" t="textAreaTop" r="textAreaRight" b="textAreaBottom"/>
              <a:pathLst>
                <a:path w="38" h="7">
                  <a:moveTo>
                    <a:pt x="35" y="7"/>
                  </a:moveTo>
                  <a:cubicBezTo>
                    <a:pt x="37" y="7"/>
                    <a:pt x="38" y="5"/>
                    <a:pt x="38" y="3"/>
                  </a:cubicBezTo>
                  <a:cubicBezTo>
                    <a:pt x="38" y="1"/>
                    <a:pt x="37" y="0"/>
                    <a:pt x="3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7"/>
                    <a:pt x="0" y="7"/>
                    <a:pt x="0" y="7"/>
                  </a:cubicBezTo>
                  <a:lnTo>
                    <a:pt x="35" y="7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21240" rIns="90000" bIns="-21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204" name="Freeform 25"/>
            <p:cNvSpPr/>
            <p:nvPr/>
          </p:nvSpPr>
          <p:spPr>
            <a:xfrm>
              <a:off x="6698160" y="2500560"/>
              <a:ext cx="298080" cy="23400"/>
            </a:xfrm>
            <a:custGeom>
              <a:gdLst>
                <a:gd name="textAreaLeft" fmla="*/ 0 w 298080"/>
                <a:gd name="textAreaRight" fmla="*/ 298440 w 298080"/>
                <a:gd name="textAreaTop" fmla="*/ 0 h 23400"/>
                <a:gd name="textAreaBottom" fmla="*/ 23760 h 23400"/>
              </a:gdLst>
              <a:rect l="textAreaLeft" t="textAreaTop" r="textAreaRight" b="textAreaBottom"/>
              <a:pathLst>
                <a:path w="89" h="7">
                  <a:moveTo>
                    <a:pt x="30" y="3"/>
                  </a:moveTo>
                  <a:cubicBezTo>
                    <a:pt x="31" y="3"/>
                    <a:pt x="31" y="3"/>
                    <a:pt x="31" y="3"/>
                  </a:cubicBezTo>
                  <a:cubicBezTo>
                    <a:pt x="33" y="3"/>
                    <a:pt x="34" y="4"/>
                    <a:pt x="36" y="5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85" y="7"/>
                    <a:pt x="85" y="7"/>
                    <a:pt x="85" y="7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7" y="4"/>
                    <a:pt x="28" y="3"/>
                    <a:pt x="30" y="3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21240" rIns="90000" bIns="-21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205" name="Freeform 26"/>
            <p:cNvSpPr/>
            <p:nvPr/>
          </p:nvSpPr>
          <p:spPr>
            <a:xfrm>
              <a:off x="7036920" y="2500560"/>
              <a:ext cx="87480" cy="23400"/>
            </a:xfrm>
            <a:custGeom>
              <a:gdLst>
                <a:gd name="textAreaLeft" fmla="*/ 0 w 87480"/>
                <a:gd name="textAreaRight" fmla="*/ 87840 w 87480"/>
                <a:gd name="textAreaTop" fmla="*/ 0 h 23400"/>
                <a:gd name="textAreaBottom" fmla="*/ 23760 h 23400"/>
              </a:gdLst>
              <a:rect l="textAreaLeft" t="textAreaTop" r="textAreaRight" b="textAreaBottom"/>
              <a:pathLst>
                <a:path w="26" h="7">
                  <a:moveTo>
                    <a:pt x="23" y="7"/>
                  </a:moveTo>
                  <a:cubicBezTo>
                    <a:pt x="25" y="7"/>
                    <a:pt x="26" y="5"/>
                    <a:pt x="26" y="3"/>
                  </a:cubicBezTo>
                  <a:cubicBezTo>
                    <a:pt x="26" y="1"/>
                    <a:pt x="25" y="0"/>
                    <a:pt x="2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7"/>
                    <a:pt x="0" y="7"/>
                    <a:pt x="0" y="7"/>
                  </a:cubicBezTo>
                  <a:lnTo>
                    <a:pt x="23" y="7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21240" rIns="90000" bIns="-21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206" name="Freeform 27"/>
            <p:cNvSpPr/>
            <p:nvPr/>
          </p:nvSpPr>
          <p:spPr>
            <a:xfrm>
              <a:off x="7074360" y="2426760"/>
              <a:ext cx="49680" cy="23400"/>
            </a:xfrm>
            <a:custGeom>
              <a:gdLst>
                <a:gd name="textAreaLeft" fmla="*/ 0 w 49680"/>
                <a:gd name="textAreaRight" fmla="*/ 50040 w 49680"/>
                <a:gd name="textAreaTop" fmla="*/ 0 h 23400"/>
                <a:gd name="textAreaBottom" fmla="*/ 23760 h 23400"/>
              </a:gdLst>
              <a:rect l="textAreaLeft" t="textAreaTop" r="textAreaRight" b="textAreaBottom"/>
              <a:pathLst>
                <a:path w="15" h="7">
                  <a:moveTo>
                    <a:pt x="12" y="7"/>
                  </a:moveTo>
                  <a:cubicBezTo>
                    <a:pt x="14" y="7"/>
                    <a:pt x="15" y="5"/>
                    <a:pt x="15" y="3"/>
                  </a:cubicBezTo>
                  <a:cubicBezTo>
                    <a:pt x="15" y="1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7"/>
                    <a:pt x="0" y="7"/>
                    <a:pt x="0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21240" rIns="90000" bIns="-21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207" name="Freeform 28"/>
            <p:cNvSpPr/>
            <p:nvPr/>
          </p:nvSpPr>
          <p:spPr>
            <a:xfrm>
              <a:off x="6698160" y="2426760"/>
              <a:ext cx="338400" cy="23400"/>
            </a:xfrm>
            <a:custGeom>
              <a:gdLst>
                <a:gd name="textAreaLeft" fmla="*/ 0 w 338400"/>
                <a:gd name="textAreaRight" fmla="*/ 338760 w 338400"/>
                <a:gd name="textAreaTop" fmla="*/ 0 h 23400"/>
                <a:gd name="textAreaBottom" fmla="*/ 23760 h 23400"/>
              </a:gdLst>
              <a:rect l="textAreaLeft" t="textAreaTop" r="textAreaRight" b="textAreaBottom"/>
              <a:pathLst>
                <a:path w="100" h="7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97" y="7"/>
                    <a:pt x="97" y="7"/>
                    <a:pt x="97" y="7"/>
                  </a:cubicBezTo>
                  <a:cubicBezTo>
                    <a:pt x="101" y="0"/>
                    <a:pt x="101" y="0"/>
                    <a:pt x="101" y="0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21240" rIns="90000" bIns="-21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208" name="Freeform 29"/>
            <p:cNvSpPr/>
            <p:nvPr/>
          </p:nvSpPr>
          <p:spPr>
            <a:xfrm>
              <a:off x="7115040" y="2359800"/>
              <a:ext cx="9360" cy="16200"/>
            </a:xfrm>
            <a:custGeom>
              <a:gdLst>
                <a:gd name="textAreaLeft" fmla="*/ 0 w 9360"/>
                <a:gd name="textAreaRight" fmla="*/ 9720 w 9360"/>
                <a:gd name="textAreaTop" fmla="*/ 0 h 16200"/>
                <a:gd name="textAreaBottom" fmla="*/ 16560 h 16200"/>
              </a:gdLst>
              <a:rect l="textAreaLeft" t="textAreaTop" r="textAreaRight" b="textAreaBottom"/>
              <a:pathLst>
                <a:path w="3" h="5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2" y="5"/>
                    <a:pt x="3" y="4"/>
                    <a:pt x="3" y="2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28440" rIns="90000" bIns="-284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209" name="Freeform 30"/>
            <p:cNvSpPr/>
            <p:nvPr/>
          </p:nvSpPr>
          <p:spPr>
            <a:xfrm>
              <a:off x="6698160" y="2352600"/>
              <a:ext cx="375840" cy="23400"/>
            </a:xfrm>
            <a:custGeom>
              <a:gdLst>
                <a:gd name="textAreaLeft" fmla="*/ 0 w 375840"/>
                <a:gd name="textAreaRight" fmla="*/ 376200 w 375840"/>
                <a:gd name="textAreaTop" fmla="*/ 0 h 23400"/>
                <a:gd name="textAreaBottom" fmla="*/ 23760 h 23400"/>
              </a:gdLst>
              <a:rect l="textAreaLeft" t="textAreaTop" r="textAreaRight" b="textAreaBottom"/>
              <a:pathLst>
                <a:path w="112" h="7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08" y="7"/>
                    <a:pt x="108" y="7"/>
                    <a:pt x="108" y="7"/>
                  </a:cubicBezTo>
                  <a:cubicBezTo>
                    <a:pt x="112" y="0"/>
                    <a:pt x="112" y="0"/>
                    <a:pt x="112" y="0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21240" rIns="90000" bIns="-21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210" name="Freeform 31"/>
            <p:cNvSpPr/>
            <p:nvPr/>
          </p:nvSpPr>
          <p:spPr>
            <a:xfrm>
              <a:off x="6698160" y="2278800"/>
              <a:ext cx="419040" cy="23400"/>
            </a:xfrm>
            <a:custGeom>
              <a:gdLst>
                <a:gd name="textAreaLeft" fmla="*/ 0 w 419040"/>
                <a:gd name="textAreaRight" fmla="*/ 419400 w 419040"/>
                <a:gd name="textAreaTop" fmla="*/ 0 h 23400"/>
                <a:gd name="textAreaBottom" fmla="*/ 23760 h 23400"/>
              </a:gdLst>
              <a:rect l="textAreaLeft" t="textAreaTop" r="textAreaRight" b="textAreaBottom"/>
              <a:pathLst>
                <a:path w="125" h="7">
                  <a:moveTo>
                    <a:pt x="1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16" y="7"/>
                    <a:pt x="116" y="7"/>
                    <a:pt x="116" y="7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4" y="0"/>
                    <a:pt x="124" y="0"/>
                    <a:pt x="124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21240" rIns="90000" bIns="-2124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</p:grpSp>
      <p:sp>
        <p:nvSpPr>
          <p:cNvPr id="211" name="椭圆 63"/>
          <p:cNvSpPr/>
          <p:nvPr/>
        </p:nvSpPr>
        <p:spPr>
          <a:xfrm>
            <a:off x="8157240" y="2067120"/>
            <a:ext cx="892080" cy="894240"/>
          </a:xfrm>
          <a:prstGeom prst="ellipse">
            <a:avLst/>
          </a:prstGeom>
          <a:solidFill>
            <a:srgbClr val="47D7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grpSp>
        <p:nvGrpSpPr>
          <p:cNvPr id="212" name="Group 10"/>
          <p:cNvGrpSpPr/>
          <p:nvPr/>
        </p:nvGrpSpPr>
        <p:grpSpPr>
          <a:xfrm>
            <a:off x="8308440" y="2218320"/>
            <a:ext cx="589680" cy="591480"/>
            <a:chOff x="8308440" y="2218320"/>
            <a:chExt cx="589680" cy="591480"/>
          </a:xfrm>
        </p:grpSpPr>
        <p:sp>
          <p:nvSpPr>
            <p:cNvPr id="213" name="Freeform 11"/>
            <p:cNvSpPr/>
            <p:nvPr/>
          </p:nvSpPr>
          <p:spPr>
            <a:xfrm>
              <a:off x="8308440" y="2254320"/>
              <a:ext cx="560520" cy="555480"/>
            </a:xfrm>
            <a:custGeom>
              <a:gdLst>
                <a:gd name="textAreaLeft" fmla="*/ 0 w 560520"/>
                <a:gd name="textAreaRight" fmla="*/ 560880 w 560520"/>
                <a:gd name="textAreaTop" fmla="*/ 0 h 555480"/>
                <a:gd name="textAreaBottom" fmla="*/ 555840 h 555480"/>
              </a:gdLst>
              <a:rect l="textAreaLeft" t="textAreaTop" r="textAreaRight" b="textAreaBottom"/>
              <a:pathLst>
                <a:path w="95" h="94">
                  <a:moveTo>
                    <a:pt x="47" y="0"/>
                  </a:moveTo>
                  <a:cubicBezTo>
                    <a:pt x="21" y="0"/>
                    <a:pt x="0" y="21"/>
                    <a:pt x="0" y="47"/>
                  </a:cubicBezTo>
                  <a:cubicBezTo>
                    <a:pt x="0" y="73"/>
                    <a:pt x="21" y="94"/>
                    <a:pt x="47" y="94"/>
                  </a:cubicBezTo>
                  <a:cubicBezTo>
                    <a:pt x="73" y="94"/>
                    <a:pt x="95" y="73"/>
                    <a:pt x="95" y="47"/>
                  </a:cubicBezTo>
                  <a:cubicBezTo>
                    <a:pt x="47" y="47"/>
                    <a:pt x="47" y="47"/>
                    <a:pt x="47" y="47"/>
                  </a:cubicBezTo>
                  <a:lnTo>
                    <a:pt x="4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214" name="Freeform 12"/>
            <p:cNvSpPr/>
            <p:nvPr/>
          </p:nvSpPr>
          <p:spPr>
            <a:xfrm>
              <a:off x="8621280" y="2218320"/>
              <a:ext cx="276840" cy="277560"/>
            </a:xfrm>
            <a:custGeom>
              <a:gdLst>
                <a:gd name="textAreaLeft" fmla="*/ 0 w 276840"/>
                <a:gd name="textAreaRight" fmla="*/ 277200 w 276840"/>
                <a:gd name="textAreaTop" fmla="*/ 0 h 277560"/>
                <a:gd name="textAreaBottom" fmla="*/ 277920 h 277560"/>
              </a:gdLst>
              <a:rect l="textAreaLeft" t="textAreaTop" r="textAreaRight" b="textAreaBottom"/>
              <a:pathLst>
                <a:path w="47" h="47">
                  <a:moveTo>
                    <a:pt x="0" y="0"/>
                  </a:moveTo>
                  <a:cubicBezTo>
                    <a:pt x="0" y="47"/>
                    <a:pt x="0" y="47"/>
                    <a:pt x="0" y="47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7" y="21"/>
                    <a:pt x="26" y="0"/>
                    <a:pt x="0" y="0"/>
                  </a:cubicBezTo>
                </a:path>
              </a:pathLst>
            </a:custGeom>
            <a:solidFill>
              <a:schemeClr val="bg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</p:grpSp>
      <p:sp>
        <p:nvSpPr>
          <p:cNvPr id="215" name="椭圆 68"/>
          <p:cNvSpPr/>
          <p:nvPr/>
        </p:nvSpPr>
        <p:spPr>
          <a:xfrm>
            <a:off x="9762120" y="2115360"/>
            <a:ext cx="892080" cy="894240"/>
          </a:xfrm>
          <a:prstGeom prst="ellipse">
            <a:avLst/>
          </a:prstGeom>
          <a:solidFill>
            <a:srgbClr val="FF58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6" name="Freeform 22"/>
          <p:cNvSpPr/>
          <p:nvPr/>
        </p:nvSpPr>
        <p:spPr>
          <a:xfrm>
            <a:off x="9918360" y="2271600"/>
            <a:ext cx="579600" cy="581760"/>
          </a:xfrm>
          <a:custGeom>
            <a:gdLst>
              <a:gd name="textAreaLeft" fmla="*/ 0 w 579600"/>
              <a:gd name="textAreaRight" fmla="*/ 579960 w 579600"/>
              <a:gd name="textAreaTop" fmla="*/ 0 h 581760"/>
              <a:gd name="textAreaBottom" fmla="*/ 582120 h 581760"/>
            </a:gdLst>
            <a:rect l="textAreaLeft" t="textAreaTop" r="textAreaRight" b="textAreaBottom"/>
            <a:pathLst>
              <a:path w="112" h="112">
                <a:moveTo>
                  <a:pt x="56" y="0"/>
                </a:moveTo>
                <a:cubicBezTo>
                  <a:pt x="25" y="0"/>
                  <a:pt x="0" y="25"/>
                  <a:pt x="0" y="56"/>
                </a:cubicBezTo>
                <a:cubicBezTo>
                  <a:pt x="0" y="87"/>
                  <a:pt x="25" y="112"/>
                  <a:pt x="56" y="112"/>
                </a:cubicBezTo>
                <a:cubicBezTo>
                  <a:pt x="87" y="112"/>
                  <a:pt x="112" y="87"/>
                  <a:pt x="112" y="56"/>
                </a:cubicBezTo>
                <a:cubicBezTo>
                  <a:pt x="112" y="25"/>
                  <a:pt x="87" y="0"/>
                  <a:pt x="56" y="0"/>
                </a:cubicBezTo>
                <a:moveTo>
                  <a:pt x="56" y="9"/>
                </a:moveTo>
                <a:cubicBezTo>
                  <a:pt x="82" y="9"/>
                  <a:pt x="103" y="30"/>
                  <a:pt x="103" y="56"/>
                </a:cubicBezTo>
                <a:cubicBezTo>
                  <a:pt x="103" y="57"/>
                  <a:pt x="102" y="58"/>
                  <a:pt x="102" y="59"/>
                </a:cubicBezTo>
                <a:cubicBezTo>
                  <a:pt x="92" y="59"/>
                  <a:pt x="92" y="59"/>
                  <a:pt x="92" y="59"/>
                </a:cubicBezTo>
                <a:cubicBezTo>
                  <a:pt x="92" y="60"/>
                  <a:pt x="92" y="60"/>
                  <a:pt x="92" y="60"/>
                </a:cubicBezTo>
                <a:cubicBezTo>
                  <a:pt x="92" y="66"/>
                  <a:pt x="91" y="71"/>
                  <a:pt x="91" y="75"/>
                </a:cubicBezTo>
                <a:cubicBezTo>
                  <a:pt x="90" y="72"/>
                  <a:pt x="89" y="68"/>
                  <a:pt x="89" y="65"/>
                </a:cubicBezTo>
                <a:cubicBezTo>
                  <a:pt x="87" y="53"/>
                  <a:pt x="86" y="50"/>
                  <a:pt x="83" y="50"/>
                </a:cubicBezTo>
                <a:cubicBezTo>
                  <a:pt x="81" y="49"/>
                  <a:pt x="79" y="53"/>
                  <a:pt x="77" y="60"/>
                </a:cubicBezTo>
                <a:cubicBezTo>
                  <a:pt x="72" y="60"/>
                  <a:pt x="72" y="60"/>
                  <a:pt x="72" y="60"/>
                </a:cubicBezTo>
                <a:cubicBezTo>
                  <a:pt x="67" y="15"/>
                  <a:pt x="62" y="15"/>
                  <a:pt x="61" y="15"/>
                </a:cubicBezTo>
                <a:cubicBezTo>
                  <a:pt x="59" y="15"/>
                  <a:pt x="52" y="15"/>
                  <a:pt x="49" y="61"/>
                </a:cubicBezTo>
                <a:cubicBezTo>
                  <a:pt x="42" y="61"/>
                  <a:pt x="42" y="61"/>
                  <a:pt x="42" y="61"/>
                </a:cubicBezTo>
                <a:cubicBezTo>
                  <a:pt x="41" y="62"/>
                  <a:pt x="41" y="62"/>
                  <a:pt x="41" y="62"/>
                </a:cubicBezTo>
                <a:cubicBezTo>
                  <a:pt x="40" y="69"/>
                  <a:pt x="38" y="76"/>
                  <a:pt x="36" y="79"/>
                </a:cubicBezTo>
                <a:cubicBezTo>
                  <a:pt x="36" y="77"/>
                  <a:pt x="35" y="72"/>
                  <a:pt x="34" y="68"/>
                </a:cubicBezTo>
                <a:cubicBezTo>
                  <a:pt x="31" y="52"/>
                  <a:pt x="29" y="47"/>
                  <a:pt x="26" y="46"/>
                </a:cubicBezTo>
                <a:cubicBezTo>
                  <a:pt x="22" y="45"/>
                  <a:pt x="18" y="54"/>
                  <a:pt x="16" y="63"/>
                </a:cubicBezTo>
                <a:cubicBezTo>
                  <a:pt x="10" y="63"/>
                  <a:pt x="10" y="63"/>
                  <a:pt x="10" y="63"/>
                </a:cubicBezTo>
                <a:cubicBezTo>
                  <a:pt x="10" y="60"/>
                  <a:pt x="10" y="58"/>
                  <a:pt x="10" y="56"/>
                </a:cubicBezTo>
                <a:cubicBezTo>
                  <a:pt x="10" y="30"/>
                  <a:pt x="30" y="9"/>
                  <a:pt x="56" y="9"/>
                </a:cubicBezTo>
                <a:moveTo>
                  <a:pt x="56" y="102"/>
                </a:moveTo>
                <a:cubicBezTo>
                  <a:pt x="34" y="102"/>
                  <a:pt x="16" y="87"/>
                  <a:pt x="11" y="66"/>
                </a:cubicBezTo>
                <a:cubicBezTo>
                  <a:pt x="19" y="66"/>
                  <a:pt x="19" y="66"/>
                  <a:pt x="19" y="66"/>
                </a:cubicBezTo>
                <a:cubicBezTo>
                  <a:pt x="19" y="65"/>
                  <a:pt x="19" y="65"/>
                  <a:pt x="19" y="65"/>
                </a:cubicBezTo>
                <a:cubicBezTo>
                  <a:pt x="21" y="58"/>
                  <a:pt x="24" y="51"/>
                  <a:pt x="26" y="50"/>
                </a:cubicBezTo>
                <a:cubicBezTo>
                  <a:pt x="27" y="52"/>
                  <a:pt x="29" y="62"/>
                  <a:pt x="30" y="69"/>
                </a:cubicBezTo>
                <a:cubicBezTo>
                  <a:pt x="33" y="81"/>
                  <a:pt x="33" y="84"/>
                  <a:pt x="35" y="84"/>
                </a:cubicBezTo>
                <a:cubicBezTo>
                  <a:pt x="35" y="85"/>
                  <a:pt x="36" y="85"/>
                  <a:pt x="36" y="85"/>
                </a:cubicBezTo>
                <a:cubicBezTo>
                  <a:pt x="36" y="85"/>
                  <a:pt x="37" y="84"/>
                  <a:pt x="37" y="84"/>
                </a:cubicBezTo>
                <a:cubicBezTo>
                  <a:pt x="40" y="83"/>
                  <a:pt x="43" y="73"/>
                  <a:pt x="45" y="64"/>
                </a:cubicBezTo>
                <a:cubicBezTo>
                  <a:pt x="52" y="64"/>
                  <a:pt x="52" y="64"/>
                  <a:pt x="52" y="64"/>
                </a:cubicBezTo>
                <a:cubicBezTo>
                  <a:pt x="52" y="63"/>
                  <a:pt x="52" y="63"/>
                  <a:pt x="52" y="63"/>
                </a:cubicBezTo>
                <a:cubicBezTo>
                  <a:pt x="54" y="44"/>
                  <a:pt x="58" y="19"/>
                  <a:pt x="60" y="19"/>
                </a:cubicBezTo>
                <a:cubicBezTo>
                  <a:pt x="63" y="19"/>
                  <a:pt x="66" y="44"/>
                  <a:pt x="69" y="62"/>
                </a:cubicBezTo>
                <a:cubicBezTo>
                  <a:pt x="69" y="64"/>
                  <a:pt x="69" y="64"/>
                  <a:pt x="69" y="64"/>
                </a:cubicBezTo>
                <a:cubicBezTo>
                  <a:pt x="79" y="63"/>
                  <a:pt x="79" y="63"/>
                  <a:pt x="79" y="63"/>
                </a:cubicBezTo>
                <a:cubicBezTo>
                  <a:pt x="80" y="62"/>
                  <a:pt x="80" y="62"/>
                  <a:pt x="80" y="62"/>
                </a:cubicBezTo>
                <a:cubicBezTo>
                  <a:pt x="81" y="59"/>
                  <a:pt x="82" y="56"/>
                  <a:pt x="83" y="54"/>
                </a:cubicBezTo>
                <a:cubicBezTo>
                  <a:pt x="83" y="57"/>
                  <a:pt x="84" y="62"/>
                  <a:pt x="85" y="66"/>
                </a:cubicBezTo>
                <a:cubicBezTo>
                  <a:pt x="87" y="78"/>
                  <a:pt x="88" y="81"/>
                  <a:pt x="91" y="81"/>
                </a:cubicBezTo>
                <a:cubicBezTo>
                  <a:pt x="92" y="81"/>
                  <a:pt x="95" y="81"/>
                  <a:pt x="96" y="62"/>
                </a:cubicBezTo>
                <a:cubicBezTo>
                  <a:pt x="102" y="62"/>
                  <a:pt x="102" y="62"/>
                  <a:pt x="102" y="62"/>
                </a:cubicBezTo>
                <a:cubicBezTo>
                  <a:pt x="99" y="85"/>
                  <a:pt x="79" y="102"/>
                  <a:pt x="56" y="102"/>
                </a:cubicBezTo>
              </a:path>
            </a:pathLst>
          </a:cu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grpSp>
        <p:nvGrpSpPr>
          <p:cNvPr id="217" name="组合 2"/>
          <p:cNvGrpSpPr/>
          <p:nvPr/>
        </p:nvGrpSpPr>
        <p:grpSpPr>
          <a:xfrm>
            <a:off x="-2520" y="720"/>
            <a:ext cx="1441080" cy="608760"/>
            <a:chOff x="-2520" y="720"/>
            <a:chExt cx="1441080" cy="608760"/>
          </a:xfrm>
        </p:grpSpPr>
        <p:sp>
          <p:nvSpPr>
            <p:cNvPr id="218" name="矩形 3"/>
            <p:cNvSpPr/>
            <p:nvPr/>
          </p:nvSpPr>
          <p:spPr>
            <a:xfrm>
              <a:off x="-2520" y="2520"/>
              <a:ext cx="1413000" cy="606600"/>
            </a:xfrm>
            <a:prstGeom prst="rect">
              <a:avLst/>
            </a:prstGeom>
            <a:solidFill>
              <a:srgbClr val="DF730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/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19" name="矩形 5"/>
            <p:cNvSpPr/>
            <p:nvPr/>
          </p:nvSpPr>
          <p:spPr>
            <a:xfrm>
              <a:off x="812880" y="720"/>
              <a:ext cx="625680" cy="608760"/>
            </a:xfrm>
            <a:prstGeom prst="rect">
              <a:avLst/>
            </a:prstGeom>
            <a:solidFill>
              <a:srgbClr val="00C3D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/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0" name="PlaceHolder 1"/>
          <p:cNvSpPr>
            <a:spLocks noGrp="1"/>
          </p:cNvSpPr>
          <p:nvPr>
            <p:ph type="title" idx="4294967295"/>
          </p:nvPr>
        </p:nvSpPr>
        <p:spPr>
          <a:xfrm>
            <a:off x="1498680" y="17640"/>
            <a:ext cx="10520280" cy="6098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rmAutofit fontScale="96666"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秋季传染病的流行趋势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21" name="content.1.subtitle"/>
          <p:cNvSpPr/>
          <p:nvPr/>
        </p:nvSpPr>
        <p:spPr>
          <a:xfrm>
            <a:off x="1271160" y="2395800"/>
            <a:ext cx="1714320" cy="130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每年秋季传染病的发病率有规律可循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content.1.title"/>
          <p:cNvSpPr/>
          <p:nvPr/>
        </p:nvSpPr>
        <p:spPr>
          <a:xfrm>
            <a:off x="479520" y="2011680"/>
            <a:ext cx="31924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发病率规律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content.2.subtitle"/>
          <p:cNvSpPr/>
          <p:nvPr/>
        </p:nvSpPr>
        <p:spPr>
          <a:xfrm>
            <a:off x="9612000" y="4286160"/>
            <a:ext cx="1558080" cy="144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了解传染病传播速度有助于预防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content.2.title"/>
          <p:cNvSpPr/>
          <p:nvPr/>
        </p:nvSpPr>
        <p:spPr>
          <a:xfrm>
            <a:off x="8951760" y="3923640"/>
            <a:ext cx="30081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传播速度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content.3.subtitle"/>
          <p:cNvSpPr/>
          <p:nvPr/>
        </p:nvSpPr>
        <p:spPr>
          <a:xfrm>
            <a:off x="1173240" y="438264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采取措施降低传染病风险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content.3.title"/>
          <p:cNvSpPr/>
          <p:nvPr/>
        </p:nvSpPr>
        <p:spPr>
          <a:xfrm>
            <a:off x="462960" y="3924360"/>
            <a:ext cx="2653920" cy="38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预防措施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content.4.subtitle"/>
          <p:cNvSpPr/>
          <p:nvPr/>
        </p:nvSpPr>
        <p:spPr>
          <a:xfrm>
            <a:off x="9040320" y="2395800"/>
            <a:ext cx="2300760" cy="130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content.4.title"/>
          <p:cNvSpPr/>
          <p:nvPr/>
        </p:nvSpPr>
        <p:spPr>
          <a:xfrm>
            <a:off x="8387640" y="2011680"/>
            <a:ext cx="33656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Freeform 5"/>
          <p:cNvSpPr/>
          <p:nvPr/>
        </p:nvSpPr>
        <p:spPr>
          <a:xfrm>
            <a:off x="3868560" y="1959120"/>
            <a:ext cx="3255120" cy="2071440"/>
          </a:xfrm>
          <a:custGeom>
            <a:gdLst>
              <a:gd name="textAreaLeft" fmla="*/ 0 w 3255120"/>
              <a:gd name="textAreaRight" fmla="*/ 3255480 w 3255120"/>
              <a:gd name="textAreaTop" fmla="*/ 0 h 2071440"/>
              <a:gd name="textAreaBottom" fmla="*/ 2071800 h 2071440"/>
            </a:gdLst>
            <a:rect l="textAreaLeft" t="textAreaTop" r="textAreaRight" b="textAreaBottom"/>
            <a:pathLst>
              <a:path w="239" h="152">
                <a:moveTo>
                  <a:pt x="0" y="152"/>
                </a:moveTo>
                <a:cubicBezTo>
                  <a:pt x="27" y="105"/>
                  <a:pt x="78" y="73"/>
                  <a:pt x="136" y="73"/>
                </a:cubicBezTo>
                <a:cubicBezTo>
                  <a:pt x="137" y="73"/>
                  <a:pt x="137" y="73"/>
                  <a:pt x="137" y="73"/>
                </a:cubicBezTo>
                <a:cubicBezTo>
                  <a:pt x="143" y="71"/>
                  <a:pt x="150" y="70"/>
                  <a:pt x="157" y="70"/>
                </a:cubicBezTo>
                <a:cubicBezTo>
                  <a:pt x="202" y="70"/>
                  <a:pt x="239" y="107"/>
                  <a:pt x="239" y="152"/>
                </a:cubicBezTo>
                <a:cubicBezTo>
                  <a:pt x="239" y="79"/>
                  <a:pt x="188" y="17"/>
                  <a:pt x="119" y="0"/>
                </a:cubicBezTo>
                <a:cubicBezTo>
                  <a:pt x="51" y="17"/>
                  <a:pt x="0" y="79"/>
                  <a:pt x="0" y="152"/>
                </a:cubicBezTo>
                <a:close/>
              </a:path>
            </a:pathLst>
          </a:custGeom>
          <a:solidFill>
            <a:srgbClr val="00C3D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2040" tIns="60840" rIns="122040" bIns="60840"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2400" b="1" strike="noStrike" spc="-1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230" name="Freeform 6"/>
          <p:cNvSpPr/>
          <p:nvPr/>
        </p:nvSpPr>
        <p:spPr>
          <a:xfrm>
            <a:off x="5448240" y="1713240"/>
            <a:ext cx="2453760" cy="3405240"/>
          </a:xfrm>
          <a:custGeom>
            <a:gdLst>
              <a:gd name="textAreaLeft" fmla="*/ 0 w 2453760"/>
              <a:gd name="textAreaRight" fmla="*/ 2454120 w 2453760"/>
              <a:gd name="textAreaTop" fmla="*/ 0 h 3405240"/>
              <a:gd name="textAreaBottom" fmla="*/ 3405600 h 3405240"/>
            </a:gdLst>
            <a:rect l="textAreaLeft" t="textAreaTop" r="textAreaRight" b="textAreaBottom"/>
            <a:pathLst>
              <a:path w="180" h="250">
                <a:moveTo>
                  <a:pt x="0" y="19"/>
                </a:moveTo>
                <a:cubicBezTo>
                  <a:pt x="53" y="33"/>
                  <a:pt x="97" y="74"/>
                  <a:pt x="112" y="130"/>
                </a:cubicBezTo>
                <a:cubicBezTo>
                  <a:pt x="112" y="130"/>
                  <a:pt x="112" y="130"/>
                  <a:pt x="112" y="130"/>
                </a:cubicBezTo>
                <a:cubicBezTo>
                  <a:pt x="115" y="136"/>
                  <a:pt x="118" y="142"/>
                  <a:pt x="120" y="149"/>
                </a:cubicBezTo>
                <a:cubicBezTo>
                  <a:pt x="132" y="193"/>
                  <a:pt x="106" y="238"/>
                  <a:pt x="62" y="250"/>
                </a:cubicBezTo>
                <a:cubicBezTo>
                  <a:pt x="133" y="231"/>
                  <a:pt x="180" y="165"/>
                  <a:pt x="178" y="95"/>
                </a:cubicBezTo>
                <a:cubicBezTo>
                  <a:pt x="144" y="33"/>
                  <a:pt x="71" y="0"/>
                  <a:pt x="0" y="19"/>
                </a:cubicBezTo>
                <a:close/>
              </a:path>
            </a:pathLst>
          </a:custGeom>
          <a:solidFill>
            <a:srgbClr val="F3C30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2040" tIns="60840" rIns="122040" bIns="60840"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2400" b="1" strike="noStrike" spc="-1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231" name="Freeform 7"/>
          <p:cNvSpPr/>
          <p:nvPr/>
        </p:nvSpPr>
        <p:spPr>
          <a:xfrm>
            <a:off x="5052240" y="2896920"/>
            <a:ext cx="3286800" cy="2931840"/>
          </a:xfrm>
          <a:custGeom>
            <a:gdLst>
              <a:gd name="textAreaLeft" fmla="*/ 0 w 3286800"/>
              <a:gd name="textAreaRight" fmla="*/ 3287160 w 3286800"/>
              <a:gd name="textAreaTop" fmla="*/ 0 h 2931840"/>
              <a:gd name="textAreaBottom" fmla="*/ 2932200 h 2931840"/>
            </a:gdLst>
            <a:rect l="textAreaLeft" t="textAreaTop" r="textAreaRight" b="textAreaBottom"/>
            <a:pathLst>
              <a:path w="241" h="215">
                <a:moveTo>
                  <a:pt x="202" y="0"/>
                </a:moveTo>
                <a:cubicBezTo>
                  <a:pt x="205" y="54"/>
                  <a:pt x="178" y="109"/>
                  <a:pt x="129" y="140"/>
                </a:cubicBezTo>
                <a:cubicBezTo>
                  <a:pt x="129" y="140"/>
                  <a:pt x="129" y="140"/>
                  <a:pt x="129" y="140"/>
                </a:cubicBezTo>
                <a:cubicBezTo>
                  <a:pt x="124" y="145"/>
                  <a:pt x="119" y="149"/>
                  <a:pt x="113" y="153"/>
                </a:cubicBezTo>
                <a:cubicBezTo>
                  <a:pt x="75" y="177"/>
                  <a:pt x="24" y="166"/>
                  <a:pt x="0" y="127"/>
                </a:cubicBezTo>
                <a:cubicBezTo>
                  <a:pt x="39" y="190"/>
                  <a:pt x="115" y="215"/>
                  <a:pt x="182" y="192"/>
                </a:cubicBezTo>
                <a:cubicBezTo>
                  <a:pt x="231" y="142"/>
                  <a:pt x="241" y="62"/>
                  <a:pt x="202" y="0"/>
                </a:cubicBezTo>
                <a:close/>
              </a:path>
            </a:pathLst>
          </a:custGeom>
          <a:solidFill>
            <a:srgbClr val="1FD89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2040" tIns="60840" rIns="122040" bIns="60840"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2400" b="1" strike="noStrike" spc="-1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232" name="Freeform 8"/>
          <p:cNvSpPr/>
          <p:nvPr/>
        </p:nvSpPr>
        <p:spPr>
          <a:xfrm>
            <a:off x="4442040" y="3279240"/>
            <a:ext cx="3145680" cy="3095640"/>
          </a:xfrm>
          <a:custGeom>
            <a:gdLst>
              <a:gd name="textAreaLeft" fmla="*/ 0 w 3145680"/>
              <a:gd name="textAreaRight" fmla="*/ 3146040 w 3145680"/>
              <a:gd name="textAreaTop" fmla="*/ 0 h 3095640"/>
              <a:gd name="textAreaBottom" fmla="*/ 3096000 h 3095640"/>
            </a:gdLst>
            <a:rect l="textAreaLeft" t="textAreaTop" r="textAreaRight" b="textAreaBottom"/>
            <a:pathLst>
              <a:path w="231" h="226">
                <a:moveTo>
                  <a:pt x="231" y="160"/>
                </a:moveTo>
                <a:cubicBezTo>
                  <a:pt x="179" y="177"/>
                  <a:pt x="119" y="167"/>
                  <a:pt x="76" y="128"/>
                </a:cubicBezTo>
                <a:cubicBezTo>
                  <a:pt x="76" y="128"/>
                  <a:pt x="76" y="128"/>
                  <a:pt x="76" y="128"/>
                </a:cubicBezTo>
                <a:cubicBezTo>
                  <a:pt x="70" y="125"/>
                  <a:pt x="64" y="121"/>
                  <a:pt x="59" y="116"/>
                </a:cubicBezTo>
                <a:cubicBezTo>
                  <a:pt x="26" y="86"/>
                  <a:pt x="23" y="34"/>
                  <a:pt x="53" y="0"/>
                </a:cubicBezTo>
                <a:cubicBezTo>
                  <a:pt x="4" y="55"/>
                  <a:pt x="0" y="135"/>
                  <a:pt x="40" y="193"/>
                </a:cubicBezTo>
                <a:cubicBezTo>
                  <a:pt x="102" y="227"/>
                  <a:pt x="181" y="215"/>
                  <a:pt x="231" y="160"/>
                </a:cubicBezTo>
                <a:close/>
              </a:path>
            </a:pathLst>
          </a:custGeom>
          <a:solidFill>
            <a:srgbClr val="DF730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2040" tIns="60840" rIns="122040" bIns="60840"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2400" b="1" strike="noStrike" spc="-1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233" name="Freeform 9"/>
          <p:cNvSpPr/>
          <p:nvPr/>
        </p:nvSpPr>
        <p:spPr>
          <a:xfrm>
            <a:off x="3759120" y="2628360"/>
            <a:ext cx="2631240" cy="3405240"/>
          </a:xfrm>
          <a:custGeom>
            <a:gdLst>
              <a:gd name="textAreaLeft" fmla="*/ 0 w 2631240"/>
              <a:gd name="textAreaRight" fmla="*/ 2631600 w 2631240"/>
              <a:gd name="textAreaTop" fmla="*/ 0 h 3405240"/>
              <a:gd name="textAreaBottom" fmla="*/ 3405600 h 3405240"/>
            </a:gdLst>
            <a:rect l="textAreaLeft" t="textAreaTop" r="textAreaRight" b="textAreaBottom"/>
            <a:pathLst>
              <a:path w="193" h="250">
                <a:moveTo>
                  <a:pt x="110" y="250"/>
                </a:moveTo>
                <a:cubicBezTo>
                  <a:pt x="75" y="208"/>
                  <a:pt x="62" y="149"/>
                  <a:pt x="83" y="94"/>
                </a:cubicBezTo>
                <a:cubicBezTo>
                  <a:pt x="83" y="94"/>
                  <a:pt x="83" y="94"/>
                  <a:pt x="83" y="94"/>
                </a:cubicBezTo>
                <a:cubicBezTo>
                  <a:pt x="84" y="87"/>
                  <a:pt x="85" y="81"/>
                  <a:pt x="87" y="74"/>
                </a:cubicBezTo>
                <a:cubicBezTo>
                  <a:pt x="103" y="32"/>
                  <a:pt x="151" y="10"/>
                  <a:pt x="193" y="26"/>
                </a:cubicBezTo>
                <a:cubicBezTo>
                  <a:pt x="124" y="0"/>
                  <a:pt x="48" y="26"/>
                  <a:pt x="9" y="85"/>
                </a:cubicBezTo>
                <a:cubicBezTo>
                  <a:pt x="0" y="155"/>
                  <a:pt x="41" y="224"/>
                  <a:pt x="110" y="250"/>
                </a:cubicBezTo>
                <a:close/>
              </a:path>
            </a:pathLst>
          </a:custGeom>
          <a:solidFill>
            <a:srgbClr val="02898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2040" tIns="60840" rIns="122040" bIns="60840"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2400" b="1" strike="noStrike" spc="-1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234" name="TextBox 21"/>
          <p:cNvSpPr/>
          <p:nvPr/>
        </p:nvSpPr>
        <p:spPr>
          <a:xfrm>
            <a:off x="4897440" y="2303280"/>
            <a:ext cx="1087200" cy="37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7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87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TextBox 22"/>
          <p:cNvSpPr/>
          <p:nvPr/>
        </p:nvSpPr>
        <p:spPr>
          <a:xfrm rot="3229800">
            <a:off x="6712560" y="2757960"/>
            <a:ext cx="1087200" cy="37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7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87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TextBox 23"/>
          <p:cNvSpPr/>
          <p:nvPr/>
        </p:nvSpPr>
        <p:spPr>
          <a:xfrm rot="18670800">
            <a:off x="6908040" y="4631400"/>
            <a:ext cx="1087200" cy="37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7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87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TextBox 24"/>
          <p:cNvSpPr/>
          <p:nvPr/>
        </p:nvSpPr>
        <p:spPr>
          <a:xfrm rot="1297200">
            <a:off x="5121720" y="5452920"/>
            <a:ext cx="1087200" cy="37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7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87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TextBox 25"/>
          <p:cNvSpPr/>
          <p:nvPr/>
        </p:nvSpPr>
        <p:spPr>
          <a:xfrm rot="17324399">
            <a:off x="3849840" y="3869640"/>
            <a:ext cx="1087200" cy="37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7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87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Oval 26"/>
          <p:cNvSpPr/>
          <p:nvPr/>
        </p:nvSpPr>
        <p:spPr>
          <a:xfrm>
            <a:off x="3672000" y="2099160"/>
            <a:ext cx="630000" cy="630000"/>
          </a:xfrm>
          <a:prstGeom prst="ellipse">
            <a:avLst/>
          </a:prstGeom>
          <a:solidFill>
            <a:srgbClr val="00C3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24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40" name="Oval 28"/>
          <p:cNvSpPr/>
          <p:nvPr/>
        </p:nvSpPr>
        <p:spPr>
          <a:xfrm>
            <a:off x="3108240" y="4076280"/>
            <a:ext cx="630000" cy="630000"/>
          </a:xfrm>
          <a:prstGeom prst="ellipse">
            <a:avLst/>
          </a:prstGeom>
          <a:solidFill>
            <a:srgbClr val="0289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24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41" name="Oval 30"/>
          <p:cNvSpPr/>
          <p:nvPr/>
        </p:nvSpPr>
        <p:spPr>
          <a:xfrm>
            <a:off x="7716240" y="2112120"/>
            <a:ext cx="630000" cy="630000"/>
          </a:xfrm>
          <a:prstGeom prst="ellipse">
            <a:avLst/>
          </a:prstGeom>
          <a:solidFill>
            <a:srgbClr val="F3C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2400" b="0" strike="noStrike" spc="-1">
              <a:solidFill>
                <a:srgbClr val="F3C301"/>
              </a:solidFill>
              <a:latin typeface="Arial"/>
              <a:ea typeface="微软雅黑"/>
            </a:endParaRPr>
          </a:p>
        </p:txBody>
      </p:sp>
      <p:sp>
        <p:nvSpPr>
          <p:cNvPr id="242" name="TextBox 38"/>
          <p:cNvSpPr/>
          <p:nvPr/>
        </p:nvSpPr>
        <p:spPr>
          <a:xfrm>
            <a:off x="3765960" y="2207160"/>
            <a:ext cx="543600" cy="37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70" b="0" strike="noStrike" spc="-1">
                <a:solidFill>
                  <a:schemeClr val="lt1"/>
                </a:solidFill>
                <a:latin typeface="Arial"/>
                <a:ea typeface="微软雅黑"/>
              </a:rPr>
              <a:t>01.</a:t>
            </a:r>
            <a:endParaRPr lang="en-US" sz="187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TextBox 39"/>
          <p:cNvSpPr/>
          <p:nvPr/>
        </p:nvSpPr>
        <p:spPr>
          <a:xfrm>
            <a:off x="3209760" y="4186440"/>
            <a:ext cx="543600" cy="37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70" b="0" strike="noStrike" spc="-1">
                <a:solidFill>
                  <a:schemeClr val="lt1"/>
                </a:solidFill>
                <a:latin typeface="Arial"/>
                <a:ea typeface="微软雅黑"/>
              </a:rPr>
              <a:t>02.</a:t>
            </a:r>
            <a:endParaRPr lang="en-US" sz="187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TextBox 40"/>
          <p:cNvSpPr/>
          <p:nvPr/>
        </p:nvSpPr>
        <p:spPr>
          <a:xfrm>
            <a:off x="1522800" y="5486400"/>
            <a:ext cx="543600" cy="37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70" b="0" strike="noStrike" spc="-1">
                <a:solidFill>
                  <a:schemeClr val="lt1"/>
                </a:solidFill>
                <a:latin typeface="Arial"/>
                <a:ea typeface="微软雅黑"/>
              </a:rPr>
              <a:t>03.</a:t>
            </a:r>
            <a:endParaRPr lang="en-US" sz="187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TextBox 41"/>
          <p:cNvSpPr/>
          <p:nvPr/>
        </p:nvSpPr>
        <p:spPr>
          <a:xfrm>
            <a:off x="7844040" y="2248560"/>
            <a:ext cx="543600" cy="37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70" b="0" strike="noStrike" spc="-1">
                <a:solidFill>
                  <a:schemeClr val="lt1"/>
                </a:solidFill>
                <a:latin typeface="Arial"/>
                <a:ea typeface="微软雅黑"/>
              </a:rPr>
              <a:t>04.</a:t>
            </a:r>
            <a:endParaRPr lang="en-US" sz="187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Freeform 12"/>
          <p:cNvSpPr/>
          <p:nvPr/>
        </p:nvSpPr>
        <p:spPr>
          <a:xfrm>
            <a:off x="5454000" y="3233880"/>
            <a:ext cx="1028880" cy="1461240"/>
          </a:xfrm>
          <a:custGeom>
            <a:gdLst>
              <a:gd name="textAreaLeft" fmla="*/ 0 w 1028880"/>
              <a:gd name="textAreaRight" fmla="*/ 1029240 w 1028880"/>
              <a:gd name="textAreaTop" fmla="*/ 0 h 1461240"/>
              <a:gd name="textAreaBottom" fmla="*/ 1461600 h 1461240"/>
            </a:gdLst>
            <a:rect l="textAreaLeft" t="textAreaTop" r="textAreaRight" b="textAreaBottom"/>
            <a:pathLst>
              <a:path w="408" h="578">
                <a:moveTo>
                  <a:pt x="248" y="430"/>
                </a:moveTo>
                <a:lnTo>
                  <a:pt x="166" y="430"/>
                </a:lnTo>
                <a:lnTo>
                  <a:pt x="158" y="430"/>
                </a:lnTo>
                <a:lnTo>
                  <a:pt x="154" y="426"/>
                </a:lnTo>
                <a:lnTo>
                  <a:pt x="150" y="422"/>
                </a:lnTo>
                <a:lnTo>
                  <a:pt x="148" y="414"/>
                </a:lnTo>
                <a:lnTo>
                  <a:pt x="148" y="404"/>
                </a:lnTo>
                <a:lnTo>
                  <a:pt x="150" y="382"/>
                </a:lnTo>
                <a:lnTo>
                  <a:pt x="152" y="360"/>
                </a:lnTo>
                <a:lnTo>
                  <a:pt x="158" y="342"/>
                </a:lnTo>
                <a:lnTo>
                  <a:pt x="164" y="326"/>
                </a:lnTo>
                <a:lnTo>
                  <a:pt x="174" y="308"/>
                </a:lnTo>
                <a:lnTo>
                  <a:pt x="188" y="292"/>
                </a:lnTo>
                <a:lnTo>
                  <a:pt x="206" y="274"/>
                </a:lnTo>
                <a:lnTo>
                  <a:pt x="228" y="254"/>
                </a:lnTo>
                <a:lnTo>
                  <a:pt x="268" y="222"/>
                </a:lnTo>
                <a:lnTo>
                  <a:pt x="286" y="204"/>
                </a:lnTo>
                <a:lnTo>
                  <a:pt x="292" y="194"/>
                </a:lnTo>
                <a:lnTo>
                  <a:pt x="296" y="184"/>
                </a:lnTo>
                <a:lnTo>
                  <a:pt x="300" y="172"/>
                </a:lnTo>
                <a:lnTo>
                  <a:pt x="300" y="162"/>
                </a:lnTo>
                <a:lnTo>
                  <a:pt x="298" y="146"/>
                </a:lnTo>
                <a:lnTo>
                  <a:pt x="294" y="132"/>
                </a:lnTo>
                <a:lnTo>
                  <a:pt x="286" y="118"/>
                </a:lnTo>
                <a:lnTo>
                  <a:pt x="276" y="106"/>
                </a:lnTo>
                <a:lnTo>
                  <a:pt x="262" y="96"/>
                </a:lnTo>
                <a:lnTo>
                  <a:pt x="244" y="90"/>
                </a:lnTo>
                <a:lnTo>
                  <a:pt x="226" y="86"/>
                </a:lnTo>
                <a:lnTo>
                  <a:pt x="206" y="84"/>
                </a:lnTo>
                <a:lnTo>
                  <a:pt x="186" y="86"/>
                </a:lnTo>
                <a:lnTo>
                  <a:pt x="168" y="90"/>
                </a:lnTo>
                <a:lnTo>
                  <a:pt x="152" y="98"/>
                </a:lnTo>
                <a:lnTo>
                  <a:pt x="136" y="108"/>
                </a:lnTo>
                <a:lnTo>
                  <a:pt x="124" y="122"/>
                </a:lnTo>
                <a:lnTo>
                  <a:pt x="112" y="138"/>
                </a:lnTo>
                <a:lnTo>
                  <a:pt x="104" y="158"/>
                </a:lnTo>
                <a:lnTo>
                  <a:pt x="98" y="180"/>
                </a:lnTo>
                <a:lnTo>
                  <a:pt x="12" y="170"/>
                </a:lnTo>
                <a:lnTo>
                  <a:pt x="6" y="168"/>
                </a:lnTo>
                <a:lnTo>
                  <a:pt x="2" y="164"/>
                </a:lnTo>
                <a:lnTo>
                  <a:pt x="0" y="158"/>
                </a:lnTo>
                <a:lnTo>
                  <a:pt x="0" y="152"/>
                </a:lnTo>
                <a:lnTo>
                  <a:pt x="4" y="140"/>
                </a:lnTo>
                <a:lnTo>
                  <a:pt x="14" y="112"/>
                </a:lnTo>
                <a:lnTo>
                  <a:pt x="22" y="96"/>
                </a:lnTo>
                <a:lnTo>
                  <a:pt x="32" y="78"/>
                </a:lnTo>
                <a:lnTo>
                  <a:pt x="44" y="62"/>
                </a:lnTo>
                <a:lnTo>
                  <a:pt x="56" y="50"/>
                </a:lnTo>
                <a:lnTo>
                  <a:pt x="70" y="38"/>
                </a:lnTo>
                <a:lnTo>
                  <a:pt x="86" y="28"/>
                </a:lnTo>
                <a:lnTo>
                  <a:pt x="102" y="20"/>
                </a:lnTo>
                <a:lnTo>
                  <a:pt x="120" y="12"/>
                </a:lnTo>
                <a:lnTo>
                  <a:pt x="138" y="8"/>
                </a:lnTo>
                <a:lnTo>
                  <a:pt x="158" y="4"/>
                </a:lnTo>
                <a:lnTo>
                  <a:pt x="180" y="2"/>
                </a:lnTo>
                <a:lnTo>
                  <a:pt x="202" y="0"/>
                </a:lnTo>
                <a:lnTo>
                  <a:pt x="224" y="2"/>
                </a:lnTo>
                <a:lnTo>
                  <a:pt x="246" y="4"/>
                </a:lnTo>
                <a:lnTo>
                  <a:pt x="266" y="8"/>
                </a:lnTo>
                <a:lnTo>
                  <a:pt x="286" y="12"/>
                </a:lnTo>
                <a:lnTo>
                  <a:pt x="304" y="20"/>
                </a:lnTo>
                <a:lnTo>
                  <a:pt x="322" y="28"/>
                </a:lnTo>
                <a:lnTo>
                  <a:pt x="338" y="38"/>
                </a:lnTo>
                <a:lnTo>
                  <a:pt x="352" y="50"/>
                </a:lnTo>
                <a:lnTo>
                  <a:pt x="364" y="62"/>
                </a:lnTo>
                <a:lnTo>
                  <a:pt x="376" y="76"/>
                </a:lnTo>
                <a:lnTo>
                  <a:pt x="386" y="88"/>
                </a:lnTo>
                <a:lnTo>
                  <a:pt x="394" y="104"/>
                </a:lnTo>
                <a:lnTo>
                  <a:pt x="400" y="118"/>
                </a:lnTo>
                <a:lnTo>
                  <a:pt x="404" y="132"/>
                </a:lnTo>
                <a:lnTo>
                  <a:pt x="406" y="148"/>
                </a:lnTo>
                <a:lnTo>
                  <a:pt x="408" y="164"/>
                </a:lnTo>
                <a:lnTo>
                  <a:pt x="406" y="182"/>
                </a:lnTo>
                <a:lnTo>
                  <a:pt x="402" y="200"/>
                </a:lnTo>
                <a:lnTo>
                  <a:pt x="396" y="216"/>
                </a:lnTo>
                <a:lnTo>
                  <a:pt x="388" y="234"/>
                </a:lnTo>
                <a:lnTo>
                  <a:pt x="374" y="250"/>
                </a:lnTo>
                <a:lnTo>
                  <a:pt x="354" y="272"/>
                </a:lnTo>
                <a:lnTo>
                  <a:pt x="330" y="296"/>
                </a:lnTo>
                <a:lnTo>
                  <a:pt x="300" y="322"/>
                </a:lnTo>
                <a:lnTo>
                  <a:pt x="272" y="348"/>
                </a:lnTo>
                <a:lnTo>
                  <a:pt x="262" y="358"/>
                </a:lnTo>
                <a:lnTo>
                  <a:pt x="256" y="368"/>
                </a:lnTo>
                <a:lnTo>
                  <a:pt x="252" y="378"/>
                </a:lnTo>
                <a:lnTo>
                  <a:pt x="250" y="392"/>
                </a:lnTo>
                <a:lnTo>
                  <a:pt x="248" y="410"/>
                </a:lnTo>
                <a:lnTo>
                  <a:pt x="248" y="430"/>
                </a:lnTo>
                <a:close/>
                <a:moveTo>
                  <a:pt x="166" y="578"/>
                </a:moveTo>
                <a:lnTo>
                  <a:pt x="166" y="578"/>
                </a:lnTo>
                <a:lnTo>
                  <a:pt x="158" y="578"/>
                </a:lnTo>
                <a:lnTo>
                  <a:pt x="154" y="574"/>
                </a:lnTo>
                <a:lnTo>
                  <a:pt x="150" y="568"/>
                </a:lnTo>
                <a:lnTo>
                  <a:pt x="150" y="562"/>
                </a:lnTo>
                <a:lnTo>
                  <a:pt x="150" y="484"/>
                </a:lnTo>
                <a:lnTo>
                  <a:pt x="150" y="478"/>
                </a:lnTo>
                <a:lnTo>
                  <a:pt x="154" y="474"/>
                </a:lnTo>
                <a:lnTo>
                  <a:pt x="158" y="470"/>
                </a:lnTo>
                <a:lnTo>
                  <a:pt x="166" y="468"/>
                </a:lnTo>
                <a:lnTo>
                  <a:pt x="242" y="468"/>
                </a:lnTo>
                <a:lnTo>
                  <a:pt x="250" y="470"/>
                </a:lnTo>
                <a:lnTo>
                  <a:pt x="254" y="474"/>
                </a:lnTo>
                <a:lnTo>
                  <a:pt x="258" y="478"/>
                </a:lnTo>
                <a:lnTo>
                  <a:pt x="258" y="484"/>
                </a:lnTo>
                <a:lnTo>
                  <a:pt x="258" y="562"/>
                </a:lnTo>
                <a:lnTo>
                  <a:pt x="258" y="568"/>
                </a:lnTo>
                <a:lnTo>
                  <a:pt x="254" y="574"/>
                </a:lnTo>
                <a:lnTo>
                  <a:pt x="250" y="578"/>
                </a:lnTo>
                <a:lnTo>
                  <a:pt x="242" y="578"/>
                </a:lnTo>
                <a:lnTo>
                  <a:pt x="166" y="578"/>
                </a:lnTo>
                <a:close/>
              </a:path>
            </a:pathLst>
          </a:cu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  <a:ea typeface="MS PGothic"/>
            </a:endParaRPr>
          </a:p>
        </p:txBody>
      </p:sp>
      <p:grpSp>
        <p:nvGrpSpPr>
          <p:cNvPr id="247" name="组合 58"/>
          <p:cNvGrpSpPr/>
          <p:nvPr/>
        </p:nvGrpSpPr>
        <p:grpSpPr>
          <a:xfrm>
            <a:off x="-2520" y="720"/>
            <a:ext cx="1441080" cy="608760"/>
            <a:chOff x="-2520" y="720"/>
            <a:chExt cx="1441080" cy="608760"/>
          </a:xfrm>
        </p:grpSpPr>
        <p:sp>
          <p:nvSpPr>
            <p:cNvPr id="248" name="矩形 55"/>
            <p:cNvSpPr/>
            <p:nvPr/>
          </p:nvSpPr>
          <p:spPr>
            <a:xfrm>
              <a:off x="-2520" y="2520"/>
              <a:ext cx="1413000" cy="606600"/>
            </a:xfrm>
            <a:prstGeom prst="rect">
              <a:avLst/>
            </a:prstGeom>
            <a:solidFill>
              <a:srgbClr val="DF730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/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49" name="矩形 56"/>
            <p:cNvSpPr/>
            <p:nvPr/>
          </p:nvSpPr>
          <p:spPr>
            <a:xfrm>
              <a:off x="812880" y="720"/>
              <a:ext cx="625680" cy="608760"/>
            </a:xfrm>
            <a:prstGeom prst="rect">
              <a:avLst/>
            </a:prstGeom>
            <a:solidFill>
              <a:srgbClr val="00C3D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/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</p:grpSp>
      <p:sp>
        <p:nvSpPr>
          <p:cNvPr id="250" name="Oval 32"/>
          <p:cNvSpPr/>
          <p:nvPr/>
        </p:nvSpPr>
        <p:spPr>
          <a:xfrm>
            <a:off x="8225280" y="4075920"/>
            <a:ext cx="630000" cy="630000"/>
          </a:xfrm>
          <a:prstGeom prst="ellipse">
            <a:avLst/>
          </a:prstGeom>
          <a:solidFill>
            <a:srgbClr val="1FD8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24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51" name="TextBox 41"/>
          <p:cNvSpPr/>
          <p:nvPr/>
        </p:nvSpPr>
        <p:spPr>
          <a:xfrm>
            <a:off x="8328600" y="4197240"/>
            <a:ext cx="543600" cy="37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70" b="0" strike="noStrike" spc="-1">
                <a:solidFill>
                  <a:schemeClr val="lt1"/>
                </a:solidFill>
                <a:latin typeface="Arial"/>
                <a:ea typeface="微软雅黑"/>
              </a:rPr>
              <a:t>04.</a:t>
            </a:r>
            <a:endParaRPr lang="en-US" sz="187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https://d.book118.com/768107104077006047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35</Paragraphs>
  <Slides>6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baseType="lpstr" size="16">
      <vt:lpstr>Arial</vt:lpstr>
      <vt:lpstr>Calibri</vt:lpstr>
      <vt:lpstr>微软雅黑</vt:lpstr>
      <vt:lpstr>Times New Roman</vt:lpstr>
      <vt:lpstr>Wingdings</vt:lpstr>
      <vt:lpstr>Symbol</vt:lpstr>
      <vt:lpstr>宋体</vt:lpstr>
      <vt:lpstr>DejaVu Sans</vt:lpstr>
      <vt:lpstr>MS PGothic</vt:lpstr>
      <vt:lpstr>Office Theme</vt:lpstr>
      <vt:lpstr>秋季传染病宣传课件</vt:lpstr>
      <vt:lpstr>目录</vt:lpstr>
      <vt:lpstr>第一章 秋季传染病的定义和流行趋势</vt:lpstr>
      <vt:lpstr> </vt:lpstr>
      <vt:lpstr>秋季传染病的流行趋势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2024-09-28T23:28:15.554</cp:lastPrinted>
  <dcterms:created xsi:type="dcterms:W3CDTF">2024-09-28T15:28:15Z</dcterms:created>
  <dcterms:modified xsi:type="dcterms:W3CDTF">2024-09-28T15:28:18Z</dcterms:modified>
</cp:coreProperties>
</file>