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F91FFC-0A68-4F9F-BC6C-A24291054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61294B-0CC5-4D3A-9025-18271FFE1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672D15-C8CC-4C09-BEE1-817B43BF21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F2F2F9-A708-4A21-95B6-99892BA9E4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57EA69-E6F7-4353-B36C-BA4516CCD1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D679E9-6DD1-4BEB-AD92-C049FA6A35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414A6A-D95D-4006-A0D7-57EF7FC006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28D887-00E5-416F-B2A0-B29D1D474D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7F3A5B-88FE-4479-8B1E-827EBE8A28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9F1885-24C8-405C-9045-C9AA8555E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3D0E27-2277-4A39-B8C0-59F20FF52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071300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 name="TextBox 6"/>
          <p:cNvSpPr txBox="1"/>
          <p:nvPr/>
        </p:nvSpPr>
        <p:spPr>
          <a:xfrm>
            <a:off x="5001820" y="4668779"/>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FFFDFD">
                    <a:alpha val="100000"/>
                  </a:srgbClr>
                </a:solidFill>
                <a:latin typeface="Microsoft Yahei"/>
                <a:ea typeface="Microsoft Yahei"/>
                <a:cs typeface="Microsoft Yahei"/>
              </a:rPr>
              <a:t>汇报人：AA</a:t>
            </a:r>
          </a:p>
        </p:txBody>
      </p:sp>
      <p:sp>
        <p:nvSpPr>
          <p:cNvPr id="7" name="TextBox 7"/>
          <p:cNvSpPr txBox="1"/>
          <p:nvPr/>
        </p:nvSpPr>
        <p:spPr>
          <a:xfrm>
            <a:off x="4985953" y="5186675"/>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FFFDFD">
                    <a:alpha val="100000"/>
                  </a:srgbClr>
                </a:solidFill>
                <a:latin typeface="Microsoft Yahei"/>
                <a:ea typeface="Microsoft Yahei"/>
                <a:cs typeface="Microsoft Yahei"/>
              </a:rPr>
              <a:t>2024-01-28</a:t>
            </a:r>
          </a:p>
        </p:txBody>
      </p:sp>
      <p:sp>
        <p:nvSpPr>
          <p:cNvPr id="8" name="TextBox 8"/>
          <p:cNvSpPr txBox="1"/>
          <p:nvPr/>
        </p:nvSpPr>
        <p:spPr>
          <a:xfrm>
            <a:off x="1870591" y="1606865"/>
            <a:ext cx="8489914" cy="2220346"/>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DFD">
                    <a:alpha val="100000"/>
                  </a:srgbClr>
                </a:solidFill>
                <a:latin typeface="Microsoft Yahei"/>
                <a:ea typeface="Microsoft Yahei"/>
                <a:cs typeface="Microsoft Yahei"/>
              </a:rPr>
              <a:t>工程力学总复习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静力学基础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材料力学基本概念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杆件拉伸与压缩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剪切与挤压实用计算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圆轴扭转时应力与变形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弯曲内力与应力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01</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静力学基础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力是物体间相互作用的结果，具有大小、方向和作用点三个基本要素。</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力的定义和性质</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由作用在物体上的一组力所组成的系统称为力系。</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力系的概念</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物体相对于地球保持静止或匀速直线运动的状态称为平衡。</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平衡的概念</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静力学基本概念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静力学公理与定理</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二力平衡公理</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作用在同一刚体上的两个力，如果它们大小相等、方向相反且作用在同一直线上，则刚体处于平衡状态。</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加减平衡力系公理</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在已知力系上加上或减去任意一个平衡力系，并不改变原力系对刚体的作用效果。</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力的平行四边形法则</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作用在物体上同一点的两个力可以合成为一个合力，合力的大小和方向由以这两个力为邻边所构成的平行四边形的对角线来确定。</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三力平衡汇交定理</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当物体受到三个不平行且不共线的力作用而处于平衡状态时，这三个力的作用线必在同一平面内且汇交于一点。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约束的概念</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对物体运动或变形的限制称为约束。</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常见约束类型</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柔性约束、光滑面约束、铰链约束、固定端约束等。</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约束力的概念</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约束对物体运动或变形的限制作用，实际上是通过约束力来实现的。约束力是作用在被约束物体上的力，其方向总是与约束所能阻止的物体的运动或变形方向相反。</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约束与约束力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受力分析的概念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对研究对象进行受力情况的分析，并画出受力图。</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9625" r="19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受力图的画法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先确定研究对象，分析其受到哪些力的作用；选择合适的比例尺，定出各力的作用点；用带箭头的线段表示各力，线段的长度表示力的大小，箭头的方向表示力的方向；最后检查受力图，看其是否满足平衡条件。</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注意事项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在画受力图时，要注意只画研究对象所受的力，不画研究对象对别的物体施加的力；要注意力的三要素，即力的大小、方向和作用点都要在图中表示出来。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受力分析与受力图</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02</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材料力学基本概念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研究材料在各种外力作用下产生的应变、应力、强度、刚度、稳定性和导致各种材料破坏的极限</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分析不同材料在不同受力状态下的力学性能</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为工程实际提供强度、刚度和稳定性分析的基本理论和方法</a:t>
              </a:r>
            </a:p>
          </p:txBody>
        </p:sp>
      </p:grpSp>
      <p:pic>
        <p:nvPicPr>
          <p:cNvPr id="14" name="Picture 14"/>
          <p:cNvPicPr>
            <a:picLocks noChangeAspect="1"/>
          </p:cNvPicPr>
          <p:nvPr/>
        </p:nvPicPr>
        <p:blipFill>
          <a:blip r:embed="rId2"/>
          <a:srcRect t="20083" b="20083"/>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748" r="16748"/>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材料力学任务与对象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均匀性假设</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物质内各点处力学性能相同，并不因物体内位置变化而变化</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小变形假设</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物体在外力作用下产生的变形与其本身几何尺寸相比很小，可以不考虑因变形而引起的尺寸变化</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各向同性假设</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物体在各个不同方向具有相同的力学性能</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连续性假设</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物质内毫无空隙地充满了物质，且认为物质在变形过程中仍保持其连续性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变形固体基本假设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l="5298" r="5298"/>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内力</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用假想截面将物体截开为几部分，通过平衡条件确定截面上内力的方法</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截面法</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截面上的内力分量</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一般与截面外法线方向一致的正应力σ和与截面外法线方向垂直的剪应力τ</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物体内部各部分之间因变形而产生的相互作用力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内力与截面法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应力</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单位面积上的内力，是反映物体一点处受力程度的矢量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应变</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描述物体一点处变形程度的物理量，是一个无量纲的量</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线应变</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物体在单向拉伸或压缩时，沿轴线方向长度的相对变化量</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剪应变</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物体受剪切作用时，两部分沿剪切面方向发生相对错动的变形程度</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应力与应变概念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03</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杆件拉伸与压缩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5465" r="354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262" r="3026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13" r="3091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对杆件施加轴向拉力，使其产生轴向伸长。</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拉伸</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对杆件施加轴向压力，使其产生轴向缩短。</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压缩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拉伸与压缩概念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拉伸与压缩时杆件内力</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轴向拉力或压力</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作用在杆件横截面上的内力，使杆件产生轴向伸长或缩短。</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内力分布</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在拉伸或压缩过程中，杆件横截面上的内力是均匀分布的。</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https://d.book118.com/768107130011006034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2024-09-12T06:29:43.834</cp:lastPrinted>
  <dcterms:created xsi:type="dcterms:W3CDTF">2024-09-11T22:29:43Z</dcterms:created>
  <dcterms:modified xsi:type="dcterms:W3CDTF">2024-09-11T22:29:46Z</dcterms:modified>
</cp:coreProperties>
</file>