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0E233-323D-41B6-A83A-922BF173A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DF36D-6C26-44BD-BC38-57D5D382D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7C85E-1A19-45C8-A00E-490D69DF7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2441D-3C7A-400C-8FE3-9A196FCAF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F6E275-39FD-4397-9DE1-8E3072948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E98C7B-F2A1-47AB-92CA-80920C28C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48FF57-DD29-40A3-9F4C-B947814B6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13DA2-E565-4DD8-901F-75BE0FDD8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937091-19A2-410B-BBE7-453E11930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089FB-1DB9-4A6B-BF2A-3EBAB8B1F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82EA1-BD91-4FF5-86FC-8831BE339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07141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供应室院感预防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院感预防的基本知识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供应室院感预防措施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供应室院感预防案例分析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供应室负责清洗和消毒医院使用的各种医疗器械，确保其在使用前达到无菌状态。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清洗和消毒医疗器械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供应室负责储存已消毒和灭菌的医疗器械，并在需要时将其发放至各科室。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储存和发放无菌物品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供应室需对医疗器械的清洗、消毒、灭菌过程进行监测和记录，确保质量符合标准。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监测和记录质量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供应室的功能与职责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保障医疗安全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供应室是医院感染控制的重要环节，其工作质量直接关系到患者的医疗安全。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供应室为医院各科室提供充足的、无菌的医疗器械，支持医疗工作的顺利进行。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通过有效的清洗、消毒和灭菌，延长医疗器械的使用寿命，降低医疗成本。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供应室的重要性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随着科技的进步，供应室逐渐引入自动化和智能化设备，提高工作效率和准确性。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自动化与智能化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加强对供应室工作人员的专业培训，提高其技能水平和职业素养。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建立完善的质量管理与监控体系，确保供应室工作的高标准与严要求。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供应室的现状与发展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院感预防的基本知识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64" r="1736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医院感染是指患者在医院接受治疗期间，由于各种原因引起的感染。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医院感染的传播途径主要包括接触传播、血液传播和呼吸道传播等。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院感的定义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院感的定义与传播途径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医院感染不仅延长患者的住院时间，增加医疗费用，还可能引发并发症，甚至导致死亡。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医院感染对患者的身体健康和生命安全构成威胁，同时也给医疗质量和安全带来严重隐患。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院感的影响与危害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有效的院感预防可以降低患者感染的风险，提高医疗质量和安全性。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避免患者因医院感染而遭受不必要的痛苦和损失，保障患者的合法权益。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降低医护人员感染的风险，保障医护人员的职业安全和健康。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维护医护人员安全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院感预防的重要性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供应室院感预防措施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08" r="328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定期对供应室环境进行彻底清洁，包括地面、墙面、天花板和各种设备表面，以去除污渍和细菌。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使用高效、广谱的消毒剂对供应室进行定期消毒，包括空气、表面和物品，以杀灭微生物。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https://d.book118.com/768107141106006036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2024-09-16T02:34:23.324</cp:lastPrinted>
  <dcterms:created xsi:type="dcterms:W3CDTF">2024-09-15T18:34:23Z</dcterms:created>
  <dcterms:modified xsi:type="dcterms:W3CDTF">2024-09-15T18:34:25Z</dcterms:modified>
</cp:coreProperties>
</file>