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1DD4-266C-40AC-8F64-1B4CB5F80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2FD5B-CB62-4553-AF08-180772137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515EF-0AF8-45E0-BBD1-CDA00381A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346DE-2AD0-4124-BCB5-88E20D346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7FADF5-0A3D-4B36-8730-F7C319A6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839FBB-9CC9-43B4-BDD0-5ED4F1392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4244D-5F86-416D-8BDD-C3FF8CD1C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51EF2-F599-4345-A70E-B39388BD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18B6AC-6B9F-48B2-87CC-E68AEECB8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899A0-7564-4B4D-9FEC-C97214137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B9930-7C69-4684-99EE-7FC442DA8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004200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心理健康的现象及问题分析报告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解决心理健康问题的策略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心理健康是指个体内部心理过程和外部行为在逻辑上的一致性，以及与周围环境之间的和谐共处。它涉及到个体对自我认知、情绪管理、压力应对、人际关系等方面的良好状态。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心理健康不仅是个体幸福感和满足感的基础，也是个人潜能得以充分发挥的重要前提。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心理健康对个人的整体健康状况具有重要影响，与身体疾病、慢性疼痛、药物滥用等问题密切相关。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心理健康有助于提高个人的生活质量和工作效率，促进家庭和社区的和谐稳定。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3983" b="2398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889" b="2388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心理健康有助于提升个体的幸福感和满足感，促进个人成长和发展，增强社会适应能力。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心理健康的现象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274" r="18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能够有效地调节和管理自己的情绪，避免情绪波动过大或长时间处于消极情绪中。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能够适当地表达自己的情绪，既不过度压抑，也不过度发泄。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具备良好的人际交往能力，与他人建立和维护良好的关系。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在亲密关系中能够良好地沟通和互动，共同成长。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亲密关系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对自己有清晰的认识，包括自己的优点、缺点、价值观和目标。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能够接受并欣赏自己的独特性，不因自己的不足而自卑或自我否定。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压力识别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能够及时识别和评估所面临的压力。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采取有效的应对策略，如寻求支持、调整心态或寻求专业帮助，来减轻或化解压力。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659" r="1965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https://d.book118.com/768110042002006044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2024-09-23T18:16:59.178</cp:lastPrinted>
  <dcterms:created xsi:type="dcterms:W3CDTF">2024-09-23T10:16:59Z</dcterms:created>
  <dcterms:modified xsi:type="dcterms:W3CDTF">2024-09-23T10:17:01Z</dcterms:modified>
</cp:coreProperties>
</file>