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AC0B1-9DC7-48F1-B17F-92E3A8C39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139AF-8111-4C01-8858-0828336AE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30123-3815-49C4-BF86-17B630C56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246C0C-40F4-4306-AF0C-BBA57ADDB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5FEA42-8E30-489D-B018-9FCAE66DB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5F719-06B5-47EF-9DA7-6B34422B8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02F77F-5D83-4622-9091-B47FA6892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D1C92-0124-41DB-B5D4-B934447C1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99D25-D0D6-47AF-810D-F1DD034D3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282D5D-E02B-477B-B749-6FA112EC1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B4B1B-0565-4F52-ACDB-82FE3B136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11103400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老年人脑血管病的预防</a:t>
            </a:r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老年人脑血管病概述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老年人脑血管病预防策略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老年人脑血管病筛查与监测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老年人脑血管病康复与护理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社会支持与教育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研究与发展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老年人脑血管病概述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老年人脑血管病是指由于各种原因导致的脑部血管疾病，包括缺血性脑血管病和出血性脑血管病。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根据发病原因和病理生理机制，老年人脑血管病可分为短暂性脑缺血发作、脑梗死、脑出血、蛛网膜下腔出血等。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随着人口老龄化，老年人脑血管病的发病率逐年上升，成为老年人常见的疾病之一。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老年人脑血管病可导致脑组织缺血或出血，引起脑功能障碍，如偏瘫、失语、认知障碍等，严重影响老年人的生活质量。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发病率与危害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发病率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糖尿病可导致血管病变，增加脑血管病的发生风险。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高血压是老年人脑血管病最重要的危险因素之一，长期高血压可导致脑血管硬化、狭窄，增加脑血管病的发生风险。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吸烟可导致血管痉挛、收缩，增加脑血管病的发生风险。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不良的生活习惯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如缺乏运动、饮食不健康等，可增加脑血管病的发生风险。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血脂异常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血脂异常可导致动脉粥样硬化，增加脑血管病的发生风险。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常见风险因素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老年人脑血管病预防策略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0" b="2895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62" b="26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均衡营养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保持饮食均衡，摄入足够的蛋白质、脂肪、碳水化合物、维生素和矿物质。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控制盐、糖、油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减少高盐、高糖、高脂肪食物的摄入，以预防高血压、糖尿病、高血脂等基础疾病的发生。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多食用富含纤维的食物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如蔬菜、水果、全谷类等，有助于降低胆固醇，预防动脉硬化。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如散步、慢跑、游泳等，有助于提高心肺功能，促进血液循环。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4542" r="4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平衡训练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如举重、俯卧撑等，有助于增强肌肉力量，提高身体免疫力。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如太极拳、瑜伽等，有助于提高身体平衡能力，预防跌倒。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定期监测血压，遵医嘱服用降压药物，以保持血压在正常范围内。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5208" r="15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333" b="1233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控制饮食，适量运动，定期监测血糖，遵医嘱服用降糖药物，以保持血糖在正常范围内。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调整饮食结构，减少高脂肪食物的摄入，适当运动，必要时服用降脂药物，以降低血脂水平。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高血脂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控制基础疾病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https://d.book118.com/768111034004006025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2024-09-01T10:18:54.500</cp:lastPrinted>
  <dcterms:created xsi:type="dcterms:W3CDTF">2024-09-01T02:18:54Z</dcterms:created>
  <dcterms:modified xsi:type="dcterms:W3CDTF">2024-09-01T02:18:56Z</dcterms:modified>
</cp:coreProperties>
</file>