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DA730-C1D1-4F11-87E7-C3C98D338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72B52-9378-47DA-8A18-3829A8CF0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B94E1-4B06-4EAC-BC08-6284E36D4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AEF67-EA5D-46D6-9137-48D336989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CA4ADA-3EFA-46EB-BD8A-5F6AE3839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6A293A-2E80-4AD7-BF47-08C7EE1D2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99AA9F-23C3-42AF-8980-86BA52738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5F00A-71B2-4598-9FB6-C9CBE94EE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FDE8A-B539-4613-9C8B-633DF0416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CB4A3-F646-4A21-9957-7BB1F18F1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FB6ED-08DC-4521-8527-8F0B9D85B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111401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新生儿护理业务查房PPT课件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新生儿常见护理问题及处理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新生儿护理操作技巧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新生儿护理业务查房案例分享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新生儿体温调节中枢尚未发育完全，需要注意保暖，维持适宜的室内温度。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新生儿呼吸浅快，需要注意观察呼吸频率和节律，避免窒息和呼吸窘迫。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新生儿胃容量较小，消化功能较弱，需要注意合理喂养，避免过度喂养和消化不良。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新生儿处于快速生长阶段，需要充足的营养和睡眠来支持其生长发育。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快速生长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新生儿逐渐发展出听觉、视觉、触觉等感知能力，需要给予适当的刺激和训练。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新生儿逐渐开始出现简单的运动，如握拳、踢腿等，需要提供安全的环境和适当的锻炼。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新生儿生长发育特点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460" b="4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787" b="147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021" b="90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充足的蛋白质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新生儿生长发育迅速，需要充足的蛋白质支持其生长和发育。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适量的脂肪和碳水化合物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新生儿需要适量的脂肪和碳水化合物来提供能量，维持正常的生理功能。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丰富的维生素和矿物质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新生儿需要充足的维生素和矿物质，如维生素D、钙、铁等，以满足其生长发育的需要。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新生儿常见护理问题及处理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新生儿黄疸是由于新生儿体内胆红素代谢异常引起的，通常表现为皮肤、巩膜和黏膜黄染。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新生儿黄疸分为生理性和病理性两种，生理性黄疸通常在出生后2-3天出现，1周左右自行消退。病理性黄疸则需要及时治疗，以免对宝宝的神经系统造成损害。治疗方法包括蓝光照射、药物治疗等。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50" r="25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25" r="25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新生儿脐炎是由于脐带残端感染引起的，通常表现为脐周红肿、分泌物增多。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脐炎的预防措施包括保持脐带周围清洁干燥、定期消毒等。治疗方法包括局部清洁消毒、涂抹消炎药膏等。如果症状严重或持续时间较长，需要口服抗生素治疗。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新生儿脐炎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83" r="18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新生儿肺炎是由于新生儿肺部感染引起的，通常表现为咳嗽、气促、呼吸困难等症状。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新生儿肺炎的预防措施包括保持室内空气流通、避免与生病者接触等。治疗方法包括吸氧、雾化吸入治疗、抗生素治疗等。如果症状严重或持续时间较长，需要住院治疗。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新生儿腹泻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新生儿腹泻是由于多种原因引起的消化道功能紊乱，通常表现为大便次数增多、大便稀薄或水样便。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新生儿腹泻的预防措施包括注意饮食卫生、避免过度喂养等。治疗方法包括调整饮食、补充水分和电解质、口服止泻药等。如果症状严重或持续时间较长，需要住院治疗。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https://d.book118.com/768111140141006037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2024-09-18T01:22:19.006</cp:lastPrinted>
  <dcterms:created xsi:type="dcterms:W3CDTF">2024-09-17T17:22:19Z</dcterms:created>
  <dcterms:modified xsi:type="dcterms:W3CDTF">2024-09-17T17:22:21Z</dcterms:modified>
</cp:coreProperties>
</file>