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09E6C6-0248-4ADD-AEA3-A6D93DB05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3C85C1-5EA4-47C4-BFAB-AE8CBACAB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CA297C-426D-4731-9D70-8C478087D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26261A-0964-4DC6-863B-5998DB5FD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7F7B3C-D585-4E5E-ADBB-C78918680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7DD67F-C769-4C6C-9FAC-C3383CEFDF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ED07F6-50BC-44BF-B848-C641806EE9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0D861A-0802-48CC-9E80-6FA4B166F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8D5071-FABD-43C7-89C2-A597EA6D4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754FC9-4D35-41F7-845C-0C86A558CB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EEF0A5-CBC5-4E6B-9D2A-9BB0B7880A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8112012075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某房地产项目整体定位分析及可行性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项目定位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当前市场需求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分析当前房地产市场的需求情况，包括购房者群体、户型需求、价格敏感度等。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区域发展状况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研究项目所在区域的发展状况，包括经济发展水平、人口规模、基础设施等。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政策环境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评估政策环境对房地产市场的影响，包括限购、限贷、土地政策等。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销售目标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设定项目的销售目标，包括销售面积、销售价格、销售周期等。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利润目标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设定项目的利润目标，考虑项目的成本、收入等因素，制定合理的利润率。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明确项目的市场定位，针对目标客户群体，制定相应的产品、价格、推广策略。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分析土地获取的可能性及成本，包括土地出让、合作开发等。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土地获取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根据市场定位和客户需求，进行项目的规划设计，包括户型设计、园林景观设计等。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规划设计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根据规划设计方案，进行项目的建设施工，确保项目按时按质完成。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建设施工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制定项目的销售策略和售后服务计划，确保客户满意度和口碑。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销售与售后服务</a:t>
            </a:r>
            <a:endParaRPr lang="en-US" sz="1100"/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6" name="TextBox 6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宏观经济环境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分析国家经济形势、政策环境、利率水平等因素，评估对房地产市场的影响。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房地产市场趋势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研究全国及所在地区的房地产市场走势，包括供求关系、价格水平、政策调控等。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4" name="TextBox 14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行业发展趋势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分析房地产行业的发展趋势，如绿色建筑、智慧社区等新兴领域的发展情况。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宏观市场分析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房地产项目分布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调查区域内已建和在建的房地产项目，了解竞争情况。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区域发展状况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研究项目所在地区的经济、人口、产业等发展状况，评估区域发展潜力。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土地供应情况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分析所在区域土地供应量、价格及出让方式，了解土地市场走势。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区域市场分析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通过市场调研，了解目标客户对住房的需求和偏好，如户型、装修风格、配套设施等。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购买力评估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评估目标客户的购买力，包括首付能力、贷款条件等，为项目定价和销售策略提供依据。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9" name="Connector 19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AutoShape 20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客户画像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根据项目定位和市场需求，描绘目标客户的年龄、职业、家庭结构、收入水平等特征。</a:t>
            </a:r>
          </a:p>
        </p:txBody>
      </p:sp>
      <p:sp>
        <p:nvSpPr>
          <p:cNvPr id="23" name="Freeform 23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识别项目所在区域的竞争对手，包括直接竞争对手、间接竞争对手和替代品。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竞争对手类型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分析竞争对手的产品特点、价格策略、营销手段等，找出竞争优势和不足之处。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根据竞争对手分析结果，制定有针对性的竞争策略，如产品差异化、定价策略等。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竞争策略制定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项目定位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5" name="TextBox 5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目标市场区域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根据项目所在地的地理位置、周边环境、交通状况等因素，确定目标市场区域，如市区、郊区、旅游景区等。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8" name="TextBox 8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目标物业类型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根据项目所在地的市场需求、政策法规等因素，确定目标物业类型，如住宅、商业、办公等。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2" name="TextBox 12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根据项目所在地的经济状况、人口结构、消费水平等因素，确定目标客户群体，如中高端收入家庭、投资者等。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目标定位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https://d.book118.com/768112012075006043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2024-09-23T04:35:01.929</cp:lastPrinted>
  <dcterms:created xsi:type="dcterms:W3CDTF">2024-09-22T20:35:01Z</dcterms:created>
  <dcterms:modified xsi:type="dcterms:W3CDTF">2024-09-22T20:35:03Z</dcterms:modified>
</cp:coreProperties>
</file>