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5F7FD-3091-4254-A1DC-69985BFB2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CAD09-D708-46EC-84C4-3CE449586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5E9EF-1A46-4BFD-8231-8BCC4710C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B65B4-81D4-4FB1-BC7D-F1266736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2546E-B7F2-43CB-88BA-D5A58924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411FB-E9F6-4F83-9FA9-17517FB5E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53F511-69EB-47D8-BD75-FE825795D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6427F-6C7D-49F5-B4B4-D034C073E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12455-13B2-408B-B3EC-672D3703D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10C54-B083-41A1-B7DF-A284AD905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A193C-1FE7-4184-8EBB-E7DFDAB7E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202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购买力的秘密网络营销渠道与策略培训课程解密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社交媒体营销（SMM）实战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内容营销（Content Marketing）方法论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电子邮件营销（Email Marketing）精要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互联网时代的营销变革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随着互联网技术的发展和普及，传统营销方式逐渐被网络营销所取代，掌握网络营销技巧已成为企业和个人的必备能力。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提升购买力的秘密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本课程将揭示如何通过网络营销策略提升目标受众的购买力，从而实现销售增长和品牌提升。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课程目标与期望成果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通过本课程的学习，学员将掌握网络营销的核心概念和策略，学会运用各种网络营销工具，提高购买力和营销效果。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精准定位目标受众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通过网络营销手段，可精确地找到目标受众，提高营销的针对性和效果。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降低成本，提高效益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网络营销相较于传统营销方式，成本更低且效果更易于衡量，有利于企业实现更高的投资回报率。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跨越地域限制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网络营销可突破传统营销的地理限制，实现全球范围内的品牌推广和销售。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网络营销基础概念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介绍网络营销的定义、特点、发展趋势等基础概念。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网络营销工具与技巧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介绍各种网络营销工具的使用方法和技巧，如社交媒体、博客、电子邮件等。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详细讲解网络营销的策略制定、执行和评估，包括内容营销、社交媒体营销、搜索引擎优化（SEO）等。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案例分析与实战演练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通过案例分析，让学员了解成功的网络营销案例，并进行实战演练，提高学员的实际操作能力。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研究目标受众的搜索习惯，选择高搜索量、低竞争度的关键词进行优化。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确保网站结构清晰、易于导航，提高用户体验和搜索引擎爬虫的抓取效率。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创作高质量、原创且与关键词相关的内容，提高网站的权威性和排名。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根据目标受众的特征选择合适的社交媒体平台，如微信、微博、抖音等。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制定有吸引力的社交媒体内容策略，包括文字、图片、视频等多种形式。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积极与粉丝互动，提高品牌曝光度和用户黏性，引导粉丝转化为实际购买行为。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社交媒体营销（SMM）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根据目标受众的需求和兴趣，创作不同类型的内容，如博客文章、视频、播客等。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通过自有媒体和第三方媒体渠道分发内容，提高品牌知名度和用户黏性。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定期分析内容营销的效果，包括阅读量、转发量、评论量等指标，不断优化内容策略。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内容营销（Content Marketing）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邮件内容策划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制定有吸引力的邮件内容策略，包括优惠信息、新品推荐、活动邀请等。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邮件列表建设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通过合法途径收集目标受众的电子邮件地址，建立邮件列表。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分析邮件的打开率、点击率、退订率等指标，不断优化邮件营销策略。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电子邮件营销（Email Marketing）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选择与自己品牌相关且有一定影响力的合作伙伴，建立联盟关系。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确定与合作伙伴的合作方式，如佣金比例、广告位互换等。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合作方式确定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跟踪联盟营销的效果，包括销售额、转化率等指标，不断优化合作策略。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效果跟踪与优化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联盟营销（Affiliate Marketing）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受众行为分析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研究目标受众的在线行为、消费习惯、社交媒体使用等，为营销策略提供数据支持。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明确产品或服务的主要受众群体，包括年龄、性别、地域、职业等方面的特征。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受众需求洞察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深入了解目标受众的需求、痛点、兴趣等，以便制定更精准的营销策略。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了解行业趋势、竞争对手情况，以及目标受众对产品或服务的认知和需求。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定位策略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根据市场调研结果，明确产品或服务在市场中的定位，包括目标市场、品牌形象、产品特点等。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突出产品或服务与竞争对手的差异点和优势，形成独特的卖点，提高市场竞争力。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76" r="1757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关注产品的功能、品质、设计等方面，以满足目标受众的需求并实现产品差异化。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根据目标受众的购买能力和市场需求，制定合理的定价策略，以实现利润最大化。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选择合适的销售渠道和分销方式，确保产品能够顺利到达目标受众并实现销售增长。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运用广告、公关、促销等多种手段，提高品牌知名度和产品曝光度，吸引潜在客户的关注。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营销组合策略（4P理论）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收集网站访问量、用户行为、销售数据等相关信息，以便进行后续分析。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运用统计分析工具和方法，对收集的数据进行深入挖掘和分析，发现潜在的问题和机会。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根据数据分析结果，及时调整营销策略和方案，提高营销效果和ROI（投资回报率）。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https://d.book118.com/768112024035006025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2024-09-01T19:40:32.439</cp:lastPrinted>
  <dcterms:created xsi:type="dcterms:W3CDTF">2024-09-01T11:40:32Z</dcterms:created>
  <dcterms:modified xsi:type="dcterms:W3CDTF">2024-09-01T11:40:34Z</dcterms:modified>
</cp:coreProperties>
</file>