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embeddedFontLst>
    <p:embeddedFont>
      <p:font typeface="PLGKNV+MS-UIGothic"/>
      <p:regular r:id="rId23"/>
    </p:embeddedFont>
    <p:embeddedFont>
      <p:font typeface="DWSLSP+CRGKFT+ArialMT"/>
      <p:regular r:id="rId24"/>
    </p:embeddedFont>
    <p:embeddedFont>
      <p:font typeface="BAIGDS+PIKRRP+MicrosoftYaHei"/>
      <p:regular r:id="rId25"/>
    </p:embeddedFont>
    <p:embeddedFont>
      <p:font typeface="DOSRHI+QJUKBQ+MicrosoftYaHei-Bold"/>
      <p:regular r:id="rId26"/>
    </p:embeddedFont>
    <p:embeddedFont>
      <p:font typeface="AOVILT+PIKRRP+MicrosoftYaHei"/>
      <p:regular r:id="rId27"/>
    </p:embeddedFont>
  </p:embeddedFontLst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font" Target="fonts/font1.fntdata" /><Relationship Id="rId24" Type="http://schemas.openxmlformats.org/officeDocument/2006/relationships/font" Target="fonts/font2.fntdata" /><Relationship Id="rId25" Type="http://schemas.openxmlformats.org/officeDocument/2006/relationships/font" Target="fonts/font3.fntdata" /><Relationship Id="rId26" Type="http://schemas.openxmlformats.org/officeDocument/2006/relationships/font" Target="fonts/font4.fntdata" /><Relationship Id="rId27" Type="http://schemas.openxmlformats.org/officeDocument/2006/relationships/font" Target="fonts/font5.fntdata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" Target="slides/slide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0051E-BA59-46D1-974B-E14F164CE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BF9F8A-B4B8-48BA-8685-97556C93C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15DC9-BAA2-4DFF-B751-8A9033E53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EC993E-B6E0-483D-A596-DE1C8BA82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3657B3-0B76-45FD-A1DB-8DAFFE144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99AFD0-436F-4F23-8086-878E801E6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C0614E-C3D8-4869-855A-E44782744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51C810-7F4A-452B-BF2A-8881798F9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170AC8-C9D2-497F-A603-A6EEA96CD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547858-8613-42ED-91AF-AFA828391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B5F0B-6370-470C-90C1-C139357F1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1213613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02969" y="1838479"/>
            <a:ext cx="9065754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钢铁</a:t>
            </a:r>
            <a:r>
              <a:rPr sz="5150" spc="25">
                <a:solidFill>
                  <a:srgbClr val="A246FF"/>
                </a:solidFill>
                <a:latin typeface="PLGKNV+MS-UIGothic"/>
                <a:cs typeface="PLGKNV+MS-UIGothic"/>
              </a:rPr>
              <a:t>材料的磷化生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产</a:t>
            </a:r>
            <a:r>
              <a:rPr sz="5150" spc="23">
                <a:solidFill>
                  <a:srgbClr val="A246FF"/>
                </a:solidFill>
                <a:latin typeface="PLGKNV+MS-UIGothic"/>
                <a:cs typeface="PLGKNV+MS-UIGothic"/>
              </a:rPr>
              <a:t>教材</a:t>
            </a:r>
            <a:r>
              <a:rPr sz="5150">
                <a:solidFill>
                  <a:srgbClr val="A246FF"/>
                </a:solidFill>
                <a:latin typeface="SimSun"/>
                <a:cs typeface="SimSun"/>
              </a:rPr>
              <a:t>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02969" y="2784630"/>
            <a:ext cx="16351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A246FF"/>
                </a:solidFill>
                <a:latin typeface="PLGKNV+MS-UIGothic"/>
                <a:cs typeface="PLGKNV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94329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DWSLSP+CRGKFT+ArialMT"/>
                <a:cs typeface="DWSLSP+CRGKFT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PLGKNV+MS-UIGothic"/>
                <a:cs typeface="PLGKNV+MS-UIGothic"/>
              </a:rPr>
              <a:t>磷化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AF79DE"/>
                </a:solidFill>
                <a:latin typeface="PLGKNV+MS-UIGothic"/>
                <a:cs typeface="PLGKNV+MS-UIGothic"/>
              </a:rPr>
              <a:t>理概述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BAIGDS+PIKRRP+MicrosoftYaHei"/>
                <a:cs typeface="BAIGDS+PIKRRP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49193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DWSLSP+CRGKFT+ArialMT"/>
                <a:cs typeface="DWSLSP+CRGKFT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PLGKNV+MS-UIGothic"/>
                <a:cs typeface="PLGKNV+MS-UIGothic"/>
              </a:rPr>
              <a:t>磷化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AF79DE"/>
                </a:solidFill>
                <a:latin typeface="PLGKNV+MS-UIGothic"/>
                <a:cs typeface="PLGKNV+MS-UIGothic"/>
              </a:rPr>
              <a:t>理工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艺</a:t>
            </a:r>
            <a:r>
              <a:rPr sz="2400">
                <a:solidFill>
                  <a:srgbClr val="AF79DE"/>
                </a:solidFill>
                <a:latin typeface="PLGKNV+MS-UIGothic"/>
                <a:cs typeface="PLGKNV+MS-UIGothic"/>
              </a:rPr>
              <a:t>流程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46470" y="3040570"/>
            <a:ext cx="4439861" cy="242940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DWSLSP+CRGKFT+ArialMT"/>
                <a:cs typeface="DWSLSP+CRGKFT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PLGKNV+MS-UIGothic"/>
                <a:cs typeface="PLGKNV+MS-UIGothic"/>
              </a:rPr>
              <a:t>磷化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AF79DE"/>
                </a:solidFill>
                <a:latin typeface="PLGKNV+MS-UIGothic"/>
                <a:cs typeface="PLGKNV+MS-UIGothic"/>
              </a:rPr>
              <a:t>理的影响因素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DWSLSP+CRGKFT+ArialMT"/>
                <a:cs typeface="DWSLSP+CRGKFT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PLGKNV+MS-UIGothic"/>
                <a:cs typeface="PLGKNV+MS-UIGothic"/>
              </a:rPr>
              <a:t>磷化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AF79DE"/>
                </a:solidFill>
                <a:latin typeface="PLGKNV+MS-UIGothic"/>
                <a:cs typeface="PLGKNV+MS-UIGothic"/>
              </a:rPr>
              <a:t>理的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AF79DE"/>
                </a:solidFill>
                <a:latin typeface="PLGKNV+MS-UIGothic"/>
                <a:cs typeface="PLGKNV+MS-UIGothic"/>
              </a:rPr>
              <a:t>量控制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DWSLSP+CRGKFT+ArialMT"/>
                <a:cs typeface="DWSLSP+CRGKFT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PLGKNV+MS-UIGothic"/>
                <a:cs typeface="PLGKNV+MS-UIGothic"/>
              </a:rPr>
              <a:t>磷化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AF79DE"/>
                </a:solidFill>
                <a:latin typeface="PLGKNV+MS-UIGothic"/>
                <a:cs typeface="PLGKNV+MS-UIGothic"/>
              </a:rPr>
              <a:t>理的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环</a:t>
            </a:r>
            <a:r>
              <a:rPr sz="2400">
                <a:solidFill>
                  <a:srgbClr val="AF79DE"/>
                </a:solidFill>
                <a:latin typeface="PLGKNV+MS-UIGothic"/>
                <a:cs typeface="PLGKNV+MS-UIGothic"/>
              </a:rPr>
              <a:t>保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问题</a:t>
            </a:r>
            <a:r>
              <a:rPr sz="2400">
                <a:solidFill>
                  <a:srgbClr val="AF79DE"/>
                </a:solidFill>
                <a:latin typeface="PLGKNV+MS-UIGothic"/>
                <a:cs typeface="PLGKNV+MS-UIGothic"/>
              </a:rPr>
              <a:t>与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对</a:t>
            </a:r>
            <a:r>
              <a:rPr sz="2400">
                <a:solidFill>
                  <a:srgbClr val="AF79DE"/>
                </a:solidFill>
                <a:latin typeface="PLGKNV+MS-UIGothic"/>
                <a:cs typeface="PLGKNV+MS-UIGothic"/>
              </a:rPr>
              <a:t>策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DWSLSP+CRGKFT+ArialMT"/>
                <a:cs typeface="DWSLSP+CRGKFT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PLGKNV+MS-UIGothic"/>
                <a:cs typeface="PLGKNV+MS-UIGothic"/>
              </a:rPr>
              <a:t>磷化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AF79DE"/>
                </a:solidFill>
                <a:latin typeface="PLGKNV+MS-UIGothic"/>
                <a:cs typeface="PLGKNV+MS-UIGothic"/>
              </a:rPr>
              <a:t>理的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AF79DE"/>
                </a:solidFill>
                <a:latin typeface="PLGKNV+MS-UIGothic"/>
                <a:cs typeface="PLGKNV+MS-UIGothic"/>
              </a:rPr>
              <a:t>展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趋势</a:t>
            </a:r>
            <a:r>
              <a:rPr sz="2400">
                <a:solidFill>
                  <a:srgbClr val="AF79DE"/>
                </a:solidFill>
                <a:latin typeface="PLGKNV+MS-UIGothic"/>
                <a:cs typeface="PLGKNV+MS-UIGothic"/>
              </a:rPr>
              <a:t>与展望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PLGKNV+MS-UIGothic"/>
                <a:cs typeface="PLGKNV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23547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A246FF"/>
                </a:solidFill>
                <a:latin typeface="DOSRHI+QJUKBQ+MicrosoftYaHei-Bold"/>
                <a:cs typeface="DOSRHI+QJUKBQ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24325" y="3665374"/>
            <a:ext cx="492107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PLGKNV+MS-UIGothic"/>
                <a:cs typeface="PLGKNV+MS-UIGothic"/>
              </a:rPr>
              <a:t>磷化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处</a:t>
            </a:r>
            <a:r>
              <a:rPr sz="5150" spc="23">
                <a:solidFill>
                  <a:srgbClr val="A246FF"/>
                </a:solidFill>
                <a:latin typeface="PLGKNV+MS-UIGothic"/>
                <a:cs typeface="PLGKNV+MS-UIGothic"/>
              </a:rPr>
              <a:t>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PLGKNV+MS-UIGothic"/>
                <a:cs typeface="PLGKNV+MS-UIGothic"/>
              </a:rPr>
              <a:t>磷化的定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AF79DE"/>
                </a:solidFill>
                <a:latin typeface="PLGKNV+MS-UIGothic"/>
                <a:cs typeface="PLGKNV+MS-UIGothic"/>
              </a:rPr>
              <a:t>和目的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29262"/>
            <a:ext cx="506011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磷化是一种化学表面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理技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钢铁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材料浸入含有磷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盐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的溶液中，使其表面形成一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层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磷化膜。磷化的目的是提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钢铁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材料的耐腐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蚀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性和涂装性能，使其能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更好地适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各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境和工作条件。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3924788"/>
            <a:ext cx="4993883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磷化膜具有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小的孔隙，可以吸附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润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滑油、防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锈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油等物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提高材料的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润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滑性和耐磨性。此外，磷化膜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可以作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涂装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前的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预处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理，提高涂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层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的附着力和耐久性。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PLGKNV+MS-UIGothic"/>
                <a:cs typeface="PLGKNV+MS-UIGothic"/>
              </a:rPr>
              <a:t>磷化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AF79DE"/>
                </a:solidFill>
                <a:latin typeface="PLGKNV+MS-UIGothic"/>
                <a:cs typeface="PLGKNV+MS-UIGothic"/>
              </a:rPr>
              <a:t>理的基本原理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8484" y="1965812"/>
            <a:ext cx="486295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磷化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理的基本原理是利用磷酸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盐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钢铁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表面的反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，生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成磷酸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铁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、磷酸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锌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等化合物，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些化合物在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钢铁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表面形成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层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致密的磷化膜。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638528"/>
            <a:ext cx="4796715" cy="12915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在磷化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程中，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钢铁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表面首先被氧化成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铁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离子，然后与磷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酸根离子反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生成磷酸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铁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。同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锌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离子与磷酸根离子反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生成磷酸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锌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。随着反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行，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些化合物在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钢铁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表面</a:t>
            </a:r>
          </a:p>
          <a:p>
            <a:pPr marL="0" marR="0">
              <a:lnSpc>
                <a:spcPts val="1350"/>
              </a:lnSpc>
              <a:spcBef>
                <a:spcPts val="86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形成一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层连续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的磷化膜。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PLGKNV+MS-UIGothic"/>
                <a:cs typeface="PLGKNV+MS-UIGothic"/>
              </a:rPr>
              <a:t>磷化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AF79DE"/>
                </a:solidFill>
                <a:latin typeface="PLGKNV+MS-UIGothic"/>
                <a:cs typeface="PLGKNV+MS-UIGothic"/>
              </a:rPr>
              <a:t>理的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AF79DE"/>
                </a:solidFill>
                <a:latin typeface="PLGKNV+MS-UIGothic"/>
                <a:cs typeface="PLGKNV+MS-UIGothic"/>
              </a:rPr>
              <a:t>用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AF79DE"/>
                </a:solidFill>
                <a:latin typeface="PLGKNV+MS-UIGothic"/>
                <a:cs typeface="PLGKNV+MS-UIGothic"/>
              </a:rPr>
              <a:t>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9480" y="4136170"/>
            <a:ext cx="11550219" cy="11379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00000"/>
                </a:solidFill>
                <a:latin typeface="DWSLSP+CRGKFT+ArialMT"/>
                <a:cs typeface="DWSLSP+CRGKFT+ArialMT"/>
              </a:rPr>
              <a:t>•</a:t>
            </a:r>
            <a:r>
              <a:rPr sz="1550" spc="6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磷化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理广泛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用于汽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、建筑、家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、机械等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域。在汽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车领</a:t>
            </a: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域，磷化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理主要用于提高汽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盘</a:t>
            </a: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发动</a:t>
            </a: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机部件、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体</a:t>
            </a:r>
          </a:p>
          <a:p>
            <a:pPr marL="203200" marR="0">
              <a:lnSpc>
                <a:spcPts val="1500"/>
              </a:lnSpc>
              <a:spcBef>
                <a:spcPts val="29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构件等的耐腐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蚀</a:t>
            </a: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性和涂装性能。在家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电领</a:t>
            </a: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域，磷化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理主要用于提高洗衣机、冰箱、空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等家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电产</a:t>
            </a: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品的外壳和支架的耐腐</a:t>
            </a:r>
          </a:p>
          <a:p>
            <a:pPr marL="20320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蚀</a:t>
            </a: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性和外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观质</a:t>
            </a: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量。在建筑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域，磷化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理主要用于提高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钢</a:t>
            </a: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筋、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钢</a:t>
            </a: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管等建筑材料的耐腐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蚀</a:t>
            </a: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性和防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锈</a:t>
            </a: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性能。在机械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域，磷化</a:t>
            </a:r>
          </a:p>
          <a:p>
            <a:pPr marL="20320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理主要用于提高各种机械零件的耐腐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蚀</a:t>
            </a: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性和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润</a:t>
            </a: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滑性能。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23547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A246FF"/>
                </a:solidFill>
                <a:latin typeface="DOSRHI+QJUKBQ+MicrosoftYaHei-Bold"/>
                <a:cs typeface="DOSRHI+QJUKBQ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67100" y="3665374"/>
            <a:ext cx="623571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PLGKNV+MS-UIGothic"/>
                <a:cs typeface="PLGKNV+MS-UIGothic"/>
              </a:rPr>
              <a:t>磷化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处</a:t>
            </a:r>
            <a:r>
              <a:rPr sz="5150" spc="23">
                <a:solidFill>
                  <a:srgbClr val="A246FF"/>
                </a:solidFill>
                <a:latin typeface="PLGKNV+MS-UIGothic"/>
                <a:cs typeface="PLGKNV+MS-UIGothic"/>
              </a:rPr>
              <a:t>理工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艺</a:t>
            </a:r>
            <a:r>
              <a:rPr sz="5150" spc="25">
                <a:solidFill>
                  <a:srgbClr val="A246FF"/>
                </a:solidFill>
                <a:latin typeface="PLGKNV+MS-UIGothic"/>
                <a:cs typeface="PLGKNV+MS-UIGothic"/>
              </a:rPr>
              <a:t>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PLGKNV+MS-UIGothic"/>
                <a:cs typeface="PLGKNV+MS-UIGothic"/>
              </a:rPr>
              <a:t>磷化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AF79DE"/>
                </a:solidFill>
                <a:latin typeface="PLGKNV+MS-UIGothic"/>
                <a:cs typeface="PLGKNV+MS-UIGothic"/>
              </a:rPr>
              <a:t>理工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艺</a:t>
            </a:r>
            <a:r>
              <a:rPr sz="3000">
                <a:solidFill>
                  <a:srgbClr val="AF79DE"/>
                </a:solidFill>
                <a:latin typeface="PLGKNV+MS-UIGothic"/>
                <a:cs typeface="PLGKNV+MS-UIGothic"/>
              </a:rPr>
              <a:t>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087994" y="4604379"/>
            <a:ext cx="4407518" cy="76292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FFFEFE"/>
                </a:solidFill>
                <a:latin typeface="DWSLSP+CRGKFT+ArialMT"/>
                <a:cs typeface="DWSLSP+CRGKFT+ArialMT"/>
              </a:rPr>
              <a:t>•</a:t>
            </a:r>
            <a:r>
              <a:rPr sz="1400" spc="759">
                <a:solidFill>
                  <a:srgbClr val="FFFEFE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FFFEFE"/>
                </a:solidFill>
                <a:latin typeface="BAIGDS+PIKRRP+MicrosoftYaHei"/>
                <a:cs typeface="BAIGDS+PIKRRP+MicrosoftYaHei"/>
              </a:rPr>
              <a:t>verse istic</a:t>
            </a:r>
            <a:r>
              <a:rPr sz="1350">
                <a:solidFill>
                  <a:srgbClr val="FFFEFE"/>
                </a:solidFill>
                <a:latin typeface="PLGKNV+MS-UIGothic"/>
                <a:cs typeface="PLGKNV+MS-UIGothic"/>
              </a:rPr>
              <a:t>簌</a:t>
            </a:r>
            <a:r>
              <a:rPr sz="1350">
                <a:solidFill>
                  <a:srgbClr val="FFFEFE"/>
                </a:solidFill>
                <a:latin typeface="BAIGDS+PIKRRP+MicrosoftYaHei"/>
                <a:cs typeface="BAIGDS+PIKRRP+MicrosoftYaHei"/>
              </a:rPr>
              <a:t>ary in ofning of of again the</a:t>
            </a:r>
          </a:p>
          <a:p>
            <a:pPr marL="203200" marR="0">
              <a:lnSpc>
                <a:spcPts val="1288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BAIGDS+PIKRRP+MicrosoftYaHei"/>
                <a:cs typeface="BAIGDS+PIKRRP+MicrosoftYaHei"/>
              </a:rPr>
              <a:t>during in of inishness thattery. to = = </a:t>
            </a:r>
            <a:r>
              <a:rPr sz="1350" spc="10">
                <a:solidFill>
                  <a:srgbClr val="FFFEFE"/>
                </a:solidFill>
                <a:latin typeface="BAIGDS+PIKRRP+MicrosoftYaHei"/>
                <a:cs typeface="BAIGDS+PIKRRP+MicrosoftYaHei"/>
              </a:rPr>
              <a:t>that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亵</a:t>
            </a:r>
          </a:p>
          <a:p>
            <a:pPr marL="203200" marR="0">
              <a:lnSpc>
                <a:spcPts val="1244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BAIGDS+PIKRRP+MicrosoftYaHei"/>
                <a:cs typeface="BAIGDS+PIKRRP+MicrosoftYaHei"/>
              </a:rPr>
              <a:t>ile</a:t>
            </a:r>
            <a:r>
              <a:rPr sz="1350">
                <a:solidFill>
                  <a:srgbClr val="FFFEFE"/>
                </a:solidFill>
                <a:latin typeface="PLGKNV+MS-UIGothic"/>
                <a:cs typeface="PLGKNV+MS-UIGothic"/>
              </a:rPr>
              <a:t>年底双薪</a:t>
            </a:r>
            <a:r>
              <a:rPr sz="1350">
                <a:solidFill>
                  <a:srgbClr val="FFFEFE"/>
                </a:solidFill>
                <a:latin typeface="BAIGDS+PIKRRP+MicrosoftYaHei"/>
                <a:cs typeface="BAIGDS+PIKRRP+MicrosoftYaHei"/>
              </a:rPr>
              <a:t>ursue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PLGKNV+MS-UIGothic"/>
                <a:cs typeface="PLGKNV+MS-UIGothic"/>
              </a:rPr>
              <a:t>磷化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AF79DE"/>
                </a:solidFill>
                <a:latin typeface="PLGKNV+MS-UIGothic"/>
                <a:cs typeface="PLGKNV+MS-UIGothic"/>
              </a:rPr>
              <a:t>理工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艺</a:t>
            </a:r>
            <a:r>
              <a:rPr sz="3000">
                <a:solidFill>
                  <a:srgbClr val="AF79DE"/>
                </a:solidFill>
                <a:latin typeface="PLGKNV+MS-UIGothic"/>
                <a:cs typeface="PLGKNV+MS-UIGothic"/>
              </a:rPr>
              <a:t>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42389" y="2049560"/>
            <a:ext cx="2396181" cy="49142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00000"/>
                </a:solidFill>
                <a:latin typeface="DWSLSP+CRGKFT+ArialMT"/>
                <a:cs typeface="DWSLSP+CRGKFT+ArialMT"/>
              </a:rPr>
              <a:t>•</a:t>
            </a:r>
            <a:r>
              <a:rPr sz="1550" spc="6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只不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 spc="6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the navbarire,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PLGKNV+MS-UIGothic"/>
                <a:cs typeface="PLGKNV+MS-UIGothic"/>
              </a:rPr>
              <a:t>磷化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AF79DE"/>
                </a:solidFill>
                <a:latin typeface="PLGKNV+MS-UIGothic"/>
                <a:cs typeface="PLGKNV+MS-UIGothic"/>
              </a:rPr>
              <a:t>理工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艺</a:t>
            </a:r>
            <a:r>
              <a:rPr sz="3000">
                <a:solidFill>
                  <a:srgbClr val="AF79DE"/>
                </a:solidFill>
                <a:latin typeface="PLGKNV+MS-UIGothic"/>
                <a:cs typeface="PLGKNV+MS-UIGothic"/>
              </a:rPr>
              <a:t>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686040" y="1846862"/>
            <a:ext cx="1041664" cy="204774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69544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OSRHI+QJUKBQ+MicrosoftYaHei-Bold"/>
                <a:cs typeface="DOSRHI+QJUKBQ+MicrosoftYaHei-Bold"/>
              </a:rPr>
              <a:t>01</a:t>
            </a:r>
          </a:p>
          <a:p>
            <a:pPr marL="0" marR="0">
              <a:lnSpc>
                <a:spcPts val="1562"/>
              </a:lnSpc>
              <a:spcBef>
                <a:spcPts val="4051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inde to,</a:t>
            </a:r>
          </a:p>
          <a:p>
            <a:pPr marL="169544" marR="0">
              <a:lnSpc>
                <a:spcPts val="2083"/>
              </a:lnSpc>
              <a:spcBef>
                <a:spcPts val="3592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OSRHI+QJUKBQ+MicrosoftYaHei-Bold"/>
                <a:cs typeface="DOSRHI+QJUKBQ+MicrosoftYaHei-Bold"/>
              </a:rPr>
              <a:t>02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536815" y="4054213"/>
            <a:ext cx="1277059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掏</a:t>
            </a:r>
            <a:r>
              <a:rPr sz="150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ormic,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诀</a:t>
            </a:r>
            <a:r>
              <a:rPr sz="150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,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74000" y="476976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OSRHI+QJUKBQ+MicrosoftYaHei-Bold"/>
                <a:cs typeface="DOSRHI+QJUKBQ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276975" y="5371838"/>
            <a:ext cx="4037712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ika,,</a:t>
            </a: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只不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,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实战</a:t>
            </a:r>
            <a:r>
              <a:rPr sz="1500" spc="6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bulk,us to thesius the a</a:t>
            </a:r>
          </a:p>
          <a:p>
            <a:pPr marL="537844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restuscompressor,</a:t>
            </a:r>
            <a:r>
              <a:rPr sz="1500" spc="15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 </a:t>
            </a: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巫</a:t>
            </a:r>
            <a:r>
              <a:rPr sz="1500" spc="6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驯</a:t>
            </a:r>
            <a:r>
              <a:rPr sz="150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.</a:t>
            </a: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巫</a:t>
            </a:r>
            <a:r>
              <a:rPr sz="150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,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PLGKNV+MS-UIGothic"/>
                <a:cs typeface="PLGKNV+MS-UIGothic"/>
              </a:rPr>
              <a:t>磷化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AF79DE"/>
                </a:solidFill>
                <a:latin typeface="PLGKNV+MS-UIGothic"/>
                <a:cs typeface="PLGKNV+MS-UIGothic"/>
              </a:rPr>
              <a:t>理工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艺</a:t>
            </a:r>
            <a:r>
              <a:rPr sz="3000">
                <a:solidFill>
                  <a:srgbClr val="AF79DE"/>
                </a:solidFill>
                <a:latin typeface="PLGKNV+MS-UIGothic"/>
                <a:cs typeface="PLGKNV+MS-UIGothic"/>
              </a:rPr>
              <a:t>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77029" y="2425438"/>
            <a:ext cx="2394635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洋洋</a:t>
            </a:r>
            <a:r>
              <a:rPr sz="150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ususicus</a:t>
            </a: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刺伶</a:t>
            </a:r>
            <a:r>
              <a:rPr sz="150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ususic</a:t>
            </a:r>
          </a:p>
          <a:p>
            <a:pPr marL="746759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精灵</a:t>
            </a:r>
            <a:r>
              <a:rPr sz="150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, a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845675" y="307368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AF79DE"/>
                </a:solidFill>
                <a:latin typeface="DOSRHI+QJUKBQ+MicrosoftYaHei-Bold"/>
                <a:cs typeface="DOSRHI+QJUKBQ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961639" y="3844663"/>
            <a:ext cx="1200577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oclusus,</a:t>
            </a: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替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083550" y="432145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AF79DE"/>
                </a:solidFill>
                <a:latin typeface="DOSRHI+QJUKBQ+MicrosoftYaHei-Bold"/>
                <a:cs typeface="DOSRHI+QJUKBQ+MicrosoftYaHei-Bold"/>
              </a:rPr>
              <a:t>02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23060" y="5077480"/>
            <a:ext cx="331607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,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259195" y="555018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AF79DE"/>
                </a:solidFill>
                <a:latin typeface="DOSRHI+QJUKBQ+MicrosoftYaHei-Bold"/>
                <a:cs typeface="DOSRHI+QJUKBQ+MicrosoftYaHei-Bold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PLGKNV+MS-UIGothic"/>
                <a:cs typeface="PLGKNV+MS-UIGothic"/>
              </a:rPr>
              <a:t>磷化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AF79DE"/>
                </a:solidFill>
                <a:latin typeface="PLGKNV+MS-UIGothic"/>
                <a:cs typeface="PLGKNV+MS-UIGothic"/>
              </a:rPr>
              <a:t>理工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艺</a:t>
            </a:r>
            <a:r>
              <a:rPr sz="3000">
                <a:solidFill>
                  <a:srgbClr val="AF79DE"/>
                </a:solidFill>
                <a:latin typeface="PLGKNV+MS-UIGothic"/>
                <a:cs typeface="PLGKNV+MS-UIGothic"/>
              </a:rPr>
              <a:t>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48325" y="2131783"/>
            <a:ext cx="1241120" cy="38281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3"/>
              </a:lnSpc>
              <a:spcBef>
                <a:spcPct val="0"/>
              </a:spcBef>
              <a:spcAft>
                <a:spcPct val="0"/>
              </a:spcAft>
            </a:pPr>
            <a:r>
              <a:rPr sz="3650" spc="17">
                <a:solidFill>
                  <a:srgbClr val="AF79DE"/>
                </a:solidFill>
                <a:latin typeface="BAIGDS+PIKRRP+MicrosoftYaHei"/>
                <a:cs typeface="BAIGDS+PIKRRP+MicrosoftYaHei"/>
              </a:rPr>
              <a:t>01</a:t>
            </a:r>
          </a:p>
          <a:p>
            <a:pPr marL="0" marR="0">
              <a:lnSpc>
                <a:spcPts val="3803"/>
              </a:lnSpc>
              <a:spcBef>
                <a:spcPts val="6586"/>
              </a:spcBef>
              <a:spcAft>
                <a:spcPct val="0"/>
              </a:spcAft>
            </a:pPr>
            <a:r>
              <a:rPr sz="3650" spc="17">
                <a:solidFill>
                  <a:srgbClr val="AF79DE"/>
                </a:solidFill>
                <a:latin typeface="BAIGDS+PIKRRP+MicrosoftYaHei"/>
                <a:cs typeface="BAIGDS+PIKRRP+MicrosoftYaHei"/>
              </a:rPr>
              <a:t>02</a:t>
            </a:r>
          </a:p>
          <a:p>
            <a:pPr marL="0" marR="0">
              <a:lnSpc>
                <a:spcPts val="3803"/>
              </a:lnSpc>
              <a:spcBef>
                <a:spcPts val="6671"/>
              </a:spcBef>
              <a:spcAft>
                <a:spcPct val="0"/>
              </a:spcAft>
            </a:pPr>
            <a:r>
              <a:rPr sz="3650" spc="17">
                <a:solidFill>
                  <a:srgbClr val="AF79DE"/>
                </a:solidFill>
                <a:latin typeface="BAIGDS+PIKRRP+MicrosoftYaHei"/>
                <a:cs typeface="BAIGDS+PIKRRP+MicrosoftYaHei"/>
              </a:rPr>
              <a:t>03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05294" y="2180328"/>
            <a:ext cx="3808777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404"/>
                </a:solidFill>
                <a:latin typeface="BAIGDS+PIKRRP+MicrosoftYaHei"/>
                <a:cs typeface="BAIGDS+PIKRRP+MicrosoftYaHei"/>
              </a:rPr>
              <a:t>, but, indeusstad,</a:t>
            </a:r>
            <a:r>
              <a:rPr sz="1500">
                <a:solidFill>
                  <a:srgbClr val="000404"/>
                </a:solidFill>
                <a:latin typeface="SimSun"/>
                <a:cs typeface="SimSun"/>
              </a:rPr>
              <a:t>鸨</a:t>
            </a:r>
            <a:r>
              <a:rPr sz="1500">
                <a:solidFill>
                  <a:srgbClr val="000404"/>
                </a:solidFill>
                <a:latin typeface="PLGKNV+MS-UIGothic"/>
                <a:cs typeface="PLGKNV+MS-UIGothic"/>
              </a:rPr>
              <a:t>一</a:t>
            </a:r>
            <a:r>
              <a:rPr sz="1500">
                <a:solidFill>
                  <a:srgbClr val="000404"/>
                </a:solidFill>
                <a:latin typeface="SimSun"/>
                <a:cs typeface="SimSun"/>
              </a:rPr>
              <a:t>轮换</a:t>
            </a:r>
            <a:r>
              <a:rPr sz="1500" spc="67">
                <a:solidFill>
                  <a:srgbClr val="000404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404"/>
                </a:solidFill>
                <a:latin typeface="BAIGDS+PIKRRP+MicrosoftYaHei"/>
                <a:cs typeface="BAIGDS+PIKRRP+MicrosoftYaHei"/>
              </a:rPr>
              <a:t>to the the,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404"/>
                </a:solidFill>
                <a:latin typeface="BAIGDS+PIKRRP+MicrosoftYaHei"/>
                <a:cs typeface="BAIGDS+PIKRRP+MicrosoftYaHei"/>
              </a:rPr>
              <a:t>thoughicicinde( st</a:t>
            </a:r>
            <a:r>
              <a:rPr sz="1500">
                <a:solidFill>
                  <a:srgbClr val="000404"/>
                </a:solidFill>
                <a:latin typeface="PLGKNV+MS-UIGothic"/>
                <a:cs typeface="PLGKNV+MS-UIGothic"/>
              </a:rPr>
              <a:t>一</a:t>
            </a:r>
            <a:r>
              <a:rPr sz="1500">
                <a:solidFill>
                  <a:srgbClr val="000404"/>
                </a:solidFill>
                <a:latin typeface="SimSun"/>
                <a:cs typeface="SimSun"/>
              </a:rPr>
              <a:t>轮</a:t>
            </a:r>
            <a:r>
              <a:rPr sz="1500">
                <a:solidFill>
                  <a:srgbClr val="000404"/>
                </a:solidFill>
                <a:latin typeface="BAIGDS+PIKRRP+MicrosoftYaHei"/>
                <a:cs typeface="BAIGDS+PIKRRP+MicrosoftYaHei"/>
              </a:rPr>
              <a:t>. st, us</a:t>
            </a:r>
            <a:r>
              <a:rPr sz="1500">
                <a:solidFill>
                  <a:srgbClr val="000404"/>
                </a:solidFill>
                <a:latin typeface="PLGKNV+MS-UIGothic"/>
                <a:cs typeface="PLGKNV+MS-UIGothic"/>
              </a:rPr>
              <a:t>天使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490334" y="3672578"/>
            <a:ext cx="4501675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404"/>
                </a:solidFill>
                <a:latin typeface="BAIGDS+PIKRRP+MicrosoftYaHei"/>
                <a:cs typeface="BAIGDS+PIKRRP+MicrosoftYaHei"/>
              </a:rPr>
              <a:t>isons</a:t>
            </a:r>
            <a:r>
              <a:rPr sz="1500" spc="440">
                <a:solidFill>
                  <a:srgbClr val="000404"/>
                </a:solidFill>
                <a:latin typeface="BAIGDS+PIKRRP+MicrosoftYaHei"/>
                <a:cs typeface="BAIGDS+PIKRRP+MicrosoftYaHei"/>
              </a:rPr>
              <a:t> </a:t>
            </a:r>
            <a:r>
              <a:rPr sz="1500">
                <a:solidFill>
                  <a:srgbClr val="000404"/>
                </a:solidFill>
                <a:latin typeface="BAIGDS+PIKRRP+MicrosoftYaHei"/>
                <a:cs typeface="BAIGDS+PIKRRP+MicrosoftYaHei"/>
              </a:rPr>
              <a:t>st on</a:t>
            </a:r>
            <a:r>
              <a:rPr sz="1500" spc="440">
                <a:solidFill>
                  <a:srgbClr val="000404"/>
                </a:solidFill>
                <a:latin typeface="BAIGDS+PIKRRP+MicrosoftYaHei"/>
                <a:cs typeface="BAIGDS+PIKRRP+MicrosoftYaHei"/>
              </a:rPr>
              <a:t> </a:t>
            </a:r>
            <a:r>
              <a:rPr sz="1500">
                <a:solidFill>
                  <a:srgbClr val="000404"/>
                </a:solidFill>
                <a:latin typeface="BAIGDS+PIKRRP+MicrosoftYaHei"/>
                <a:cs typeface="BAIGDS+PIKRRP+MicrosoftYaHei"/>
              </a:rPr>
              <a:t>on the tMarshall</a:t>
            </a:r>
            <a:r>
              <a:rPr sz="1500">
                <a:solidFill>
                  <a:srgbClr val="000404"/>
                </a:solidFill>
                <a:latin typeface="PLGKNV+MS-UIGothic"/>
                <a:cs typeface="PLGKNV+MS-UIGothic"/>
              </a:rPr>
              <a:t>斯特</a:t>
            </a:r>
            <a:r>
              <a:rPr sz="1500" spc="509">
                <a:solidFill>
                  <a:srgbClr val="000404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404"/>
                </a:solidFill>
                <a:latin typeface="BAIGDS+PIKRRP+MicrosoftYaHei"/>
                <a:cs typeface="BAIGDS+PIKRRP+MicrosoftYaHei"/>
              </a:rPr>
              <a:t>st, stic st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655559" y="4959088"/>
            <a:ext cx="1870244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404"/>
                </a:solidFill>
                <a:latin typeface="BAIGDS+PIKRRP+MicrosoftYaHei"/>
                <a:cs typeface="BAIGDS+PIKRRP+MicrosoftYaHei"/>
              </a:rPr>
              <a:t>...</a:t>
            </a:r>
            <a:r>
              <a:rPr sz="1500">
                <a:solidFill>
                  <a:srgbClr val="000404"/>
                </a:solidFill>
                <a:latin typeface="PLGKNV+MS-UIGothic"/>
                <a:cs typeface="PLGKNV+MS-UIGothic"/>
              </a:rPr>
              <a:t>你那</a:t>
            </a:r>
            <a:r>
              <a:rPr sz="1500" spc="68">
                <a:solidFill>
                  <a:srgbClr val="000404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404"/>
                </a:solidFill>
                <a:latin typeface="BAIGDS+PIKRRP+MicrosoftYaHei"/>
                <a:cs typeface="BAIGDS+PIKRRP+MicrosoftYaHei"/>
              </a:rPr>
              <a:t>icust</a:t>
            </a:r>
            <a:r>
              <a:rPr sz="1500">
                <a:solidFill>
                  <a:srgbClr val="000404"/>
                </a:solidFill>
                <a:latin typeface="PLGKNV+MS-UIGothic"/>
                <a:cs typeface="PLGKNV+MS-UIGothic"/>
              </a:rPr>
              <a:t>迩</a:t>
            </a:r>
            <a:r>
              <a:rPr sz="1500" spc="68">
                <a:solidFill>
                  <a:srgbClr val="000404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404"/>
                </a:solidFill>
                <a:latin typeface="BAIGDS+PIKRRP+MicrosoftYaHei"/>
                <a:cs typeface="BAIGDS+PIKRRP+MicrosoftYaHei"/>
              </a:rPr>
              <a:t>rest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PLGKNV+MS-UIGothic"/>
                <a:cs typeface="PLGKNV+MS-UIGothic"/>
              </a:rPr>
              <a:t>磷化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AF79DE"/>
                </a:solidFill>
                <a:latin typeface="PLGKNV+MS-UIGothic"/>
                <a:cs typeface="PLGKNV+MS-UIGothic"/>
              </a:rPr>
              <a:t>理工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艺</a:t>
            </a:r>
            <a:r>
              <a:rPr sz="3000">
                <a:solidFill>
                  <a:srgbClr val="AF79DE"/>
                </a:solidFill>
                <a:latin typeface="PLGKNV+MS-UIGothic"/>
                <a:cs typeface="PLGKNV+MS-UIGothic"/>
              </a:rPr>
              <a:t>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96069" y="1610007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AF79DE"/>
                </a:solidFill>
                <a:latin typeface="DOSRHI+QJUKBQ+MicrosoftYaHei-Bold"/>
                <a:cs typeface="DOSRHI+QJUKBQ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469379" y="2308597"/>
            <a:ext cx="5652795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st sp</a:t>
            </a: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不出</a:t>
            </a:r>
            <a:r>
              <a:rPr sz="1500" spc="62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publicly st stor st</a:t>
            </a: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深深</a:t>
            </a:r>
            <a:r>
              <a:rPr sz="1500" spc="61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su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斓</a:t>
            </a:r>
            <a:r>
              <a:rPr sz="1500" spc="67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st mür is st</a:t>
            </a: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斯特</a:t>
            </a:r>
            <a:r>
              <a:rPr sz="1500" spc="62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m</a:t>
            </a:r>
          </a:p>
          <a:p>
            <a:pPr marL="116204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斯特斯特</a:t>
            </a:r>
            <a:r>
              <a:rPr sz="1500" spc="6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, are</a:t>
            </a: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交叉</a:t>
            </a:r>
            <a:r>
              <a:rPr sz="1500" spc="6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to core</a:t>
            </a: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斯特</a:t>
            </a:r>
            <a:r>
              <a:rPr sz="150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...</a:t>
            </a: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斯特核心</a:t>
            </a:r>
            <a:r>
              <a:rPr sz="1500" spc="6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rest, deeply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196069" y="329339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AF79DE"/>
                </a:solidFill>
                <a:latin typeface="DOSRHI+QJUKBQ+MicrosoftYaHei-Bold"/>
                <a:cs typeface="DOSRHI+QJUKBQ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593840" y="3815567"/>
            <a:ext cx="5655070" cy="10567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re tw, st sp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那一</a:t>
            </a:r>
            <a:r>
              <a:rPr sz="1350" spc="56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 spc="62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saint stor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斯特</a:t>
            </a:r>
            <a:r>
              <a:rPr sz="1350" spc="62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on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斯特</a:t>
            </a:r>
            <a:r>
              <a:rPr sz="1350" spc="62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st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草地</a:t>
            </a:r>
            <a:r>
              <a:rPr sz="1350" spc="61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that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盟</a:t>
            </a:r>
            <a:r>
              <a:rPr sz="135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( st st</a:t>
            </a:r>
          </a:p>
          <a:p>
            <a:pPr marL="154304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st stsoever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斓</a:t>
            </a:r>
            <a:r>
              <a:rPr sz="135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m st stor, st sp, rest core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插碍</a:t>
            </a:r>
            <a:r>
              <a:rPr sz="135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us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斯特迩直接</a:t>
            </a:r>
          </a:p>
          <a:p>
            <a:pPr marL="1632584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ustus, core stor is to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196069" y="488089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AF79DE"/>
                </a:solidFill>
                <a:latin typeface="DOSRHI+QJUKBQ+MicrosoftYaHei-Bold"/>
                <a:cs typeface="DOSRHI+QJUKBQ+MicrosoftYaHei-Bold"/>
              </a:rPr>
              <a:t>03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581140" y="5533128"/>
            <a:ext cx="5681430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斯特</a:t>
            </a:r>
            <a:r>
              <a:rPr sz="1500" spc="6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saint' to</a:t>
            </a: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斯特</a:t>
            </a:r>
            <a:r>
              <a:rPr sz="150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us rest</a:t>
            </a: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斯特</a:t>
            </a:r>
            <a:r>
              <a:rPr sz="150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/ rest rest committed ,</a:t>
            </a:r>
          </a:p>
          <a:p>
            <a:pPr marL="2206625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,li</a:t>
            </a: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PLGKNV+MS-UIGothic"/>
                <a:cs typeface="PLGKNV+MS-UIGothic"/>
              </a:rPr>
              <a:t>磷化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AF79DE"/>
                </a:solidFill>
                <a:latin typeface="PLGKNV+MS-UIGothic"/>
                <a:cs typeface="PLGKNV+MS-UIGothic"/>
              </a:rPr>
              <a:t>理工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艺</a:t>
            </a:r>
            <a:r>
              <a:rPr sz="3000">
                <a:solidFill>
                  <a:srgbClr val="AF79DE"/>
                </a:solidFill>
                <a:latin typeface="PLGKNV+MS-UIGothic"/>
                <a:cs typeface="PLGKNV+MS-UIGothic"/>
              </a:rPr>
              <a:t>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2864" y="2102222"/>
            <a:ext cx="2446354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core</a:t>
            </a: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斯特</a:t>
            </a:r>
            <a:r>
              <a:rPr sz="1500" spc="6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,I stse, ,</a:t>
            </a: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的确</a:t>
            </a:r>
            <a:r>
              <a:rPr sz="1500" spc="62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to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32864" y="3845933"/>
            <a:ext cx="1717167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宫</a:t>
            </a: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廷</a:t>
            </a:r>
            <a:r>
              <a:rPr sz="1500" spc="6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core st</a:t>
            </a: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头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32864" y="5601708"/>
            <a:ext cx="1812904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ito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侪</a:t>
            </a: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麵</a:t>
            </a:r>
            <a:r>
              <a:rPr sz="1500" spc="6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stindirect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PLGKNV+MS-UIGothic"/>
                <a:cs typeface="PLGKNV+MS-UIGothic"/>
              </a:rPr>
              <a:t>磷化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AF79DE"/>
                </a:solidFill>
                <a:latin typeface="PLGKNV+MS-UIGothic"/>
                <a:cs typeface="PLGKNV+MS-UIGothic"/>
              </a:rPr>
              <a:t>理工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艺</a:t>
            </a:r>
            <a:r>
              <a:rPr sz="3000">
                <a:solidFill>
                  <a:srgbClr val="AF79DE"/>
                </a:solidFill>
                <a:latin typeface="PLGKNV+MS-UIGothic"/>
                <a:cs typeface="PLGKNV+MS-UIGothic"/>
              </a:rPr>
              <a:t>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065009" y="1886322"/>
            <a:ext cx="4049382" cy="13113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2F00"/>
                </a:solidFill>
                <a:latin typeface="BAIGDS+PIKRRP+MicrosoftYaHei"/>
                <a:cs typeface="BAIGDS+PIKRRP+MicrosoftYaHei"/>
              </a:rPr>
              <a:t>the directly their restus ,se p p</a:t>
            </a:r>
            <a:r>
              <a:rPr sz="1500">
                <a:solidFill>
                  <a:srgbClr val="062F00"/>
                </a:solidFill>
                <a:latin typeface="PLGKNV+MS-UIGothic"/>
                <a:cs typeface="PLGKNV+MS-UIGothic"/>
              </a:rPr>
              <a:t>相</a:t>
            </a:r>
            <a:r>
              <a:rPr sz="1500">
                <a:solidFill>
                  <a:srgbClr val="062F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62F00"/>
                </a:solidFill>
                <a:latin typeface="PLGKNV+MS-UIGothic"/>
                <a:cs typeface="PLGKNV+MS-UIGothic"/>
              </a:rPr>
              <a:t>来</a:t>
            </a:r>
            <a:r>
              <a:rPr sz="1500">
                <a:solidFill>
                  <a:srgbClr val="062F00"/>
                </a:solidFill>
                <a:latin typeface="SimSun"/>
                <a:cs typeface="SimSun"/>
              </a:rPr>
              <a:t>说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62F00"/>
                </a:solidFill>
                <a:latin typeface="BAIGDS+PIKRRP+MicrosoftYaHei"/>
                <a:cs typeface="BAIGDS+PIKRRP+MicrosoftYaHei"/>
              </a:rPr>
              <a:t>though¢</a:t>
            </a:r>
            <a:r>
              <a:rPr sz="1500">
                <a:solidFill>
                  <a:srgbClr val="062F00"/>
                </a:solidFill>
                <a:latin typeface="PLGKNV+MS-UIGothic"/>
                <a:cs typeface="PLGKNV+MS-UIGothic"/>
              </a:rPr>
              <a:t>切</a:t>
            </a:r>
            <a:r>
              <a:rPr sz="1500">
                <a:solidFill>
                  <a:srgbClr val="062F00"/>
                </a:solidFill>
                <a:latin typeface="SimSun"/>
                <a:cs typeface="SimSun"/>
              </a:rPr>
              <a:t>实</a:t>
            </a:r>
            <a:r>
              <a:rPr sz="1500" spc="68">
                <a:solidFill>
                  <a:srgbClr val="062F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62F00"/>
                </a:solidFill>
                <a:latin typeface="BAIGDS+PIKRRP+MicrosoftYaHei"/>
                <a:cs typeface="BAIGDS+PIKRRP+MicrosoftYaHei"/>
              </a:rPr>
              <a:t>the</a:t>
            </a:r>
            <a:r>
              <a:rPr sz="1500">
                <a:solidFill>
                  <a:srgbClr val="062F00"/>
                </a:solidFill>
                <a:latin typeface="PLGKNV+MS-UIGothic"/>
                <a:cs typeface="PLGKNV+MS-UIGothic"/>
              </a:rPr>
              <a:t>麵</a:t>
            </a:r>
            <a:r>
              <a:rPr sz="1500" spc="67">
                <a:solidFill>
                  <a:srgbClr val="062F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62F00"/>
                </a:solidFill>
                <a:latin typeface="BAIGDS+PIKRRP+MicrosoftYaHei"/>
                <a:cs typeface="BAIGDS+PIKRRP+MicrosoftYaHei"/>
              </a:rPr>
              <a:t>st</a:t>
            </a:r>
            <a:r>
              <a:rPr sz="1500">
                <a:solidFill>
                  <a:srgbClr val="062F00"/>
                </a:solidFill>
                <a:latin typeface="PLGKNV+MS-UIGothic"/>
                <a:cs typeface="PLGKNV+MS-UIGothic"/>
              </a:rPr>
              <a:t>的确的确上述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62F00"/>
                </a:solidFill>
                <a:latin typeface="BAIGDS+PIKRRP+MicrosoftYaHei"/>
                <a:cs typeface="BAIGDS+PIKRRP+MicrosoftYaHei"/>
              </a:rPr>
              <a:t>stor![]( rest saint¢ su Sty</a:t>
            </a:r>
            <a:r>
              <a:rPr sz="1500">
                <a:solidFill>
                  <a:srgbClr val="062F00"/>
                </a:solidFill>
                <a:latin typeface="PLGKNV+MS-UIGothic"/>
                <a:cs typeface="PLGKNV+MS-UIGothic"/>
              </a:rPr>
              <a:t>人</a:t>
            </a:r>
            <a:r>
              <a:rPr sz="1500">
                <a:solidFill>
                  <a:srgbClr val="062F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62F00"/>
                </a:solidFill>
                <a:latin typeface="BAIGDS+PIKRRP+MicrosoftYaHei"/>
                <a:cs typeface="BAIGDS+PIKRRP+MicrosoftYaHei"/>
              </a:rPr>
              <a:t>omenus</a:t>
            </a:r>
            <a:r>
              <a:rPr sz="1500">
                <a:solidFill>
                  <a:srgbClr val="062F00"/>
                </a:solidFill>
                <a:latin typeface="PLGKNV+MS-UIGothic"/>
                <a:cs typeface="PLGKNV+MS-UIGothic"/>
              </a:rPr>
              <a:t>相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62F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62F00"/>
                </a:solidFill>
                <a:latin typeface="PLGKNV+MS-UIGothic"/>
                <a:cs typeface="PLGKNV+MS-UIGothic"/>
              </a:rPr>
              <a:t>来</a:t>
            </a:r>
            <a:r>
              <a:rPr sz="1500">
                <a:solidFill>
                  <a:srgbClr val="062F00"/>
                </a:solidFill>
                <a:latin typeface="SimSun"/>
                <a:cs typeface="SimSun"/>
              </a:rPr>
              <a:t>说</a:t>
            </a:r>
            <a:r>
              <a:rPr sz="1500" spc="68">
                <a:solidFill>
                  <a:srgbClr val="062F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62F00"/>
                </a:solidFill>
                <a:latin typeface="BAIGDS+PIKRRP+MicrosoftYaHei"/>
                <a:cs typeface="BAIGDS+PIKRRP+MicrosoftYaHei"/>
              </a:rPr>
              <a:t>st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93139" y="3348092"/>
            <a:ext cx="3721366" cy="10369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2F00"/>
                </a:solidFill>
                <a:latin typeface="AOVILT+PIKRRP+MicrosoftYaHei"/>
                <a:cs typeface="AOVILT+PIKRRP+MicrosoftYaHei"/>
              </a:rPr>
              <a:t>Ő``</a:t>
            </a:r>
            <a:r>
              <a:rPr sz="1500">
                <a:solidFill>
                  <a:srgbClr val="062F00"/>
                </a:solidFill>
                <a:latin typeface="PLGKNV+MS-UIGothic"/>
                <a:cs typeface="PLGKNV+MS-UIGothic"/>
              </a:rPr>
              <a:t>人</a:t>
            </a:r>
            <a:r>
              <a:rPr sz="1500">
                <a:solidFill>
                  <a:srgbClr val="062F00"/>
                </a:solidFill>
                <a:latin typeface="SimSun"/>
                <a:cs typeface="SimSun"/>
              </a:rPr>
              <a:t>间</a:t>
            </a:r>
            <a:r>
              <a:rPr sz="1500" spc="68">
                <a:solidFill>
                  <a:srgbClr val="062F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62F00"/>
                </a:solidFill>
                <a:latin typeface="BAIGDS+PIKRRP+MicrosoftYaHei"/>
                <a:cs typeface="BAIGDS+PIKRRP+MicrosoftYaHei"/>
              </a:rPr>
              <a:t>the ...</a:t>
            </a:r>
            <a:r>
              <a:rPr sz="1500">
                <a:solidFill>
                  <a:srgbClr val="062F00"/>
                </a:solidFill>
                <a:latin typeface="PLGKNV+MS-UIGothic"/>
                <a:cs typeface="PLGKNV+MS-UIGothic"/>
              </a:rPr>
              <a:t>斯特</a:t>
            </a:r>
            <a:r>
              <a:rPr sz="1500">
                <a:solidFill>
                  <a:srgbClr val="062F00"/>
                </a:solidFill>
                <a:latin typeface="BAIGDS+PIKRRP+MicrosoftYaHei"/>
                <a:cs typeface="BAIGDS+PIKRRP+MicrosoftYaHei"/>
              </a:rPr>
              <a:t>(</a:t>
            </a:r>
            <a:r>
              <a:rPr sz="1500">
                <a:solidFill>
                  <a:srgbClr val="062F00"/>
                </a:solidFill>
                <a:latin typeface="PLGKNV+MS-UIGothic"/>
                <a:cs typeface="PLGKNV+MS-UIGothic"/>
              </a:rPr>
              <a:t>碍</a:t>
            </a:r>
            <a:r>
              <a:rPr sz="1500">
                <a:solidFill>
                  <a:srgbClr val="062F00"/>
                </a:solidFill>
                <a:latin typeface="BAIGDS+PIKRRP+MicrosoftYaHei"/>
                <a:cs typeface="BAIGDS+PIKRRP+MicrosoftYaHei"/>
              </a:rPr>
              <a:t>ical</a:t>
            </a:r>
            <a:r>
              <a:rPr sz="1500">
                <a:solidFill>
                  <a:srgbClr val="062F00"/>
                </a:solidFill>
                <a:latin typeface="PLGKNV+MS-UIGothic"/>
                <a:cs typeface="PLGKNV+MS-UIGothic"/>
              </a:rPr>
              <a:t>乃至</a:t>
            </a:r>
            <a:r>
              <a:rPr sz="1500" spc="68">
                <a:solidFill>
                  <a:srgbClr val="062F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62F00"/>
                </a:solidFill>
                <a:latin typeface="BAIGDS+PIKRRP+MicrosoftYaHei"/>
                <a:cs typeface="BAIGDS+PIKRRP+MicrosoftYaHei"/>
              </a:rPr>
              <a:t>though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62F00"/>
                </a:solidFill>
                <a:latin typeface="BAIGDS+PIKRRP+MicrosoftYaHei"/>
                <a:cs typeface="BAIGDS+PIKRRP+MicrosoftYaHei"/>
              </a:rPr>
              <a:t>rest on ,11</a:t>
            </a:r>
            <a:r>
              <a:rPr sz="1500">
                <a:solidFill>
                  <a:srgbClr val="062F00"/>
                </a:solidFill>
                <a:latin typeface="SimSun"/>
                <a:cs typeface="SimSun"/>
              </a:rPr>
              <a:t>马尔</a:t>
            </a:r>
            <a:r>
              <a:rPr sz="1500">
                <a:solidFill>
                  <a:srgbClr val="062F00"/>
                </a:solidFill>
                <a:latin typeface="BAIGDS+PIKRRP+MicrosoftYaHei"/>
                <a:cs typeface="BAIGDS+PIKRRP+MicrosoftYaHei"/>
              </a:rPr>
              <a:t>jeateren Mell</a:t>
            </a:r>
            <a:r>
              <a:rPr sz="1500">
                <a:solidFill>
                  <a:srgbClr val="062F00"/>
                </a:solidFill>
                <a:latin typeface="PLGKNV+MS-UIGothic"/>
                <a:cs typeface="PLGKNV+MS-UIGothic"/>
              </a:rPr>
              <a:t>一</a:t>
            </a:r>
            <a:r>
              <a:rPr sz="1500">
                <a:solidFill>
                  <a:srgbClr val="062F00"/>
                </a:solidFill>
                <a:latin typeface="SimSun"/>
                <a:cs typeface="SimSun"/>
              </a:rPr>
              <a:t>问</a:t>
            </a:r>
            <a:r>
              <a:rPr sz="1500" spc="64">
                <a:solidFill>
                  <a:srgbClr val="062F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62F00"/>
                </a:solidFill>
                <a:latin typeface="BAIGDS+PIKRRP+MicrosoftYaHei"/>
                <a:cs typeface="BAIGDS+PIKRRP+MicrosoftYaHei"/>
              </a:rPr>
              <a:t>,</a:t>
            </a:r>
            <a:r>
              <a:rPr sz="1500">
                <a:solidFill>
                  <a:srgbClr val="062F00"/>
                </a:solidFill>
                <a:latin typeface="PLGKNV+MS-UIGothic"/>
                <a:cs typeface="PLGKNV+MS-UIGothic"/>
              </a:rPr>
              <a:t>只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62F00"/>
                </a:solidFill>
                <a:latin typeface="PLGKNV+MS-UIGothic"/>
                <a:cs typeface="PLGKNV+MS-UIGothic"/>
              </a:rPr>
              <a:t>不</a:t>
            </a:r>
            <a:r>
              <a:rPr sz="1500">
                <a:solidFill>
                  <a:srgbClr val="062F00"/>
                </a:solidFill>
                <a:latin typeface="SimSun"/>
                <a:cs typeface="SimSun"/>
              </a:rPr>
              <a:t>过</a:t>
            </a:r>
            <a:r>
              <a:rPr sz="1500" spc="68">
                <a:solidFill>
                  <a:srgbClr val="062F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62F00"/>
                </a:solidFill>
                <a:latin typeface="BAIGDS+PIKRRP+MicrosoftYaHei"/>
                <a:cs typeface="BAIGDS+PIKRRP+MicrosoftYaHei"/>
              </a:rPr>
              <a:t>step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357869" y="4276463"/>
            <a:ext cx="3251557" cy="10369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2F00"/>
                </a:solidFill>
                <a:latin typeface="BAIGDS+PIKRRP+MicrosoftYaHei"/>
                <a:cs typeface="BAIGDS+PIKRRP+MicrosoftYaHei"/>
              </a:rPr>
              <a:t>,...``spU``</a:t>
            </a:r>
            <a:r>
              <a:rPr sz="1500">
                <a:solidFill>
                  <a:srgbClr val="062F00"/>
                </a:solidFill>
                <a:latin typeface="PLGKNV+MS-UIGothic"/>
                <a:cs typeface="PLGKNV+MS-UIGothic"/>
              </a:rPr>
              <a:t>真</a:t>
            </a:r>
            <a:r>
              <a:rPr sz="1500">
                <a:solidFill>
                  <a:srgbClr val="062F00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62F00"/>
                </a:solidFill>
                <a:latin typeface="BAIGDS+PIKRRP+MicrosoftYaHei"/>
                <a:cs typeface="BAIGDS+PIKRRP+MicrosoftYaHei"/>
              </a:rPr>
              <a:t>... magic st</a:t>
            </a:r>
            <a:r>
              <a:rPr sz="1500">
                <a:solidFill>
                  <a:srgbClr val="062F00"/>
                </a:solidFill>
                <a:latin typeface="PLGKNV+MS-UIGothic"/>
                <a:cs typeface="PLGKNV+MS-UIGothic"/>
              </a:rPr>
              <a:t>斯特</a:t>
            </a:r>
            <a:r>
              <a:rPr sz="1500">
                <a:solidFill>
                  <a:srgbClr val="062F00"/>
                </a:solidFill>
                <a:latin typeface="BAIGDS+PIKRRP+MicrosoftYaHei"/>
                <a:cs typeface="BAIGDS+PIKRRP+MicrosoftYaHei"/>
              </a:rPr>
              <a:t>oan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62F00"/>
                </a:solidFill>
                <a:latin typeface="SimSun"/>
                <a:cs typeface="SimSun"/>
              </a:rPr>
              <a:t>实战</a:t>
            </a:r>
            <a:r>
              <a:rPr sz="1500">
                <a:solidFill>
                  <a:srgbClr val="062F00"/>
                </a:solidFill>
                <a:latin typeface="PLGKNV+MS-UIGothic"/>
                <a:cs typeface="PLGKNV+MS-UIGothic"/>
              </a:rPr>
              <a:t>天蝎</a:t>
            </a:r>
            <a:r>
              <a:rPr sz="1500">
                <a:solidFill>
                  <a:srgbClr val="062F00"/>
                </a:solidFill>
                <a:latin typeface="SimSun"/>
                <a:cs typeface="SimSun"/>
              </a:rPr>
              <a:t>际</a:t>
            </a:r>
            <a:r>
              <a:rPr sz="1500" spc="68">
                <a:solidFill>
                  <a:srgbClr val="062F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62F00"/>
                </a:solidFill>
                <a:latin typeface="BAIGDS+PIKRRP+MicrosoftYaHei"/>
                <a:cs typeface="BAIGDS+PIKRRP+MicrosoftYaHei"/>
              </a:rPr>
              <a:t>palth st</a:t>
            </a:r>
            <a:r>
              <a:rPr sz="1500">
                <a:solidFill>
                  <a:srgbClr val="062F00"/>
                </a:solidFill>
                <a:latin typeface="PLGKNV+MS-UIGothic"/>
                <a:cs typeface="PLGKNV+MS-UIGothic"/>
              </a:rPr>
              <a:t>一旦</a:t>
            </a:r>
            <a:r>
              <a:rPr sz="1500" spc="64">
                <a:solidFill>
                  <a:srgbClr val="062F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62F00"/>
                </a:solidFill>
                <a:latin typeface="BAIGDS+PIKRRP+MicrosoftYaHei"/>
                <a:cs typeface="BAIGDS+PIKRRP+MicrosoftYaHei"/>
              </a:rPr>
              <a:t>, on the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62F00"/>
                </a:solidFill>
                <a:latin typeface="BAIGDS+PIKRRP+MicrosoftYaHei"/>
                <a:cs typeface="BAIGDS+PIKRRP+MicrosoftYaHei"/>
              </a:rPr>
              <a:t>Maj... Mell st</a:t>
            </a:r>
            <a:r>
              <a:rPr sz="1500">
                <a:solidFill>
                  <a:srgbClr val="062F00"/>
                </a:solidFill>
                <a:latin typeface="PLGKNV+MS-UIGothic"/>
                <a:cs typeface="PLGKNV+MS-UIGothic"/>
              </a:rPr>
              <a:t>真</a:t>
            </a:r>
            <a:r>
              <a:rPr sz="1500">
                <a:solidFill>
                  <a:srgbClr val="062F00"/>
                </a:solidFill>
                <a:latin typeface="SimSun"/>
                <a:cs typeface="SimSun"/>
              </a:rPr>
              <a:t>题</a:t>
            </a:r>
            <a:r>
              <a:rPr sz="1500" spc="68">
                <a:solidFill>
                  <a:srgbClr val="062F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62F00"/>
                </a:solidFill>
                <a:latin typeface="BAIGDS+PIKRRP+MicrosoftYaHei"/>
                <a:cs typeface="BAIGDS+PIKRRP+MicrosoftYaHei"/>
              </a:rPr>
              <a:t>st</a:t>
            </a:r>
            <a:r>
              <a:rPr sz="1500">
                <a:solidFill>
                  <a:srgbClr val="062F00"/>
                </a:solidFill>
                <a:latin typeface="PLGKNV+MS-UIGothic"/>
                <a:cs typeface="PLGKNV+MS-UIGothic"/>
              </a:rPr>
              <a:t>那一好气</a:t>
            </a:r>
            <a:r>
              <a:rPr sz="1500" spc="68">
                <a:solidFill>
                  <a:srgbClr val="062F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62F00"/>
                </a:solidFill>
                <a:latin typeface="BAIGDS+PIKRRP+MicrosoftYaHei"/>
                <a:cs typeface="BAIGDS+PIKRRP+MicrosoftYaHei"/>
              </a:rPr>
              <a:t>p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PLGKNV+MS-UIGothic"/>
                <a:cs typeface="PLGKNV+MS-UIGothic"/>
              </a:rPr>
              <a:t>磷化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AF79DE"/>
                </a:solidFill>
                <a:latin typeface="PLGKNV+MS-UIGothic"/>
                <a:cs typeface="PLGKNV+MS-UIGothic"/>
              </a:rPr>
              <a:t>理工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艺</a:t>
            </a:r>
            <a:r>
              <a:rPr sz="3000">
                <a:solidFill>
                  <a:srgbClr val="AF79DE"/>
                </a:solidFill>
                <a:latin typeface="PLGKNV+MS-UIGothic"/>
                <a:cs typeface="PLGKNV+MS-UIGothic"/>
              </a:rPr>
              <a:t>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44244" y="1853345"/>
            <a:ext cx="3926484" cy="49118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00000"/>
                </a:solidFill>
                <a:latin typeface="DWSLSP+CRGKFT+ArialMT"/>
                <a:cs typeface="DWSLSP+CRGKFT+ArialMT"/>
              </a:rPr>
              <a:t>•</a:t>
            </a:r>
            <a:r>
              <a:rPr sz="1550" spc="6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主管</a:t>
            </a:r>
            <a:r>
              <a:rPr sz="1500" spc="6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st su stor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锶阶</a:t>
            </a:r>
            <a:r>
              <a:rPr sz="1500">
                <a:solidFill>
                  <a:srgbClr val="000000"/>
                </a:solidFill>
                <a:latin typeface="PLGKNV+MS-UIGothic"/>
                <a:cs typeface="PLGKNV+MS-UIGothic"/>
              </a:rPr>
              <a:t>段性</a:t>
            </a:r>
            <a:r>
              <a:rPr sz="1500" spc="6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core st¢.......\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PLGKNV+MS-UIGothic"/>
                <a:cs typeface="PLGKNV+MS-UIGothic"/>
              </a:rPr>
              <a:t>磷化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AF79DE"/>
                </a:solidFill>
                <a:latin typeface="PLGKNV+MS-UIGothic"/>
                <a:cs typeface="PLGKNV+MS-UIGothic"/>
              </a:rPr>
              <a:t>理工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艺</a:t>
            </a:r>
            <a:r>
              <a:rPr sz="3000">
                <a:solidFill>
                  <a:srgbClr val="AF79DE"/>
                </a:solidFill>
                <a:latin typeface="PLGKNV+MS-UIGothic"/>
                <a:cs typeface="PLGKNV+MS-UIGothic"/>
              </a:rPr>
              <a:t>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1086992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际</a:t>
            </a:r>
            <a:r>
              <a:rPr sz="1350">
                <a:solidFill>
                  <a:srgbClr val="FFFFFF"/>
                </a:solidFill>
                <a:latin typeface="BAIGDS+PIKRRP+MicrosoftYaHei"/>
                <a:cs typeface="BAIGDS+PIKRRP+MicrosoftYaHei"/>
              </a:rPr>
              <a:t>1 ...xis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际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416027" cy="748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LGKNV+MS-UIGothic"/>
                <a:cs typeface="PLGKNV+MS-UIGothic"/>
              </a:rPr>
              <a:t>階</a:t>
            </a:r>
            <a:r>
              <a:rPr sz="1350">
                <a:solidFill>
                  <a:srgbClr val="FFFFFF"/>
                </a:solidFill>
                <a:latin typeface="BAIGDS+PIKRRP+MicrosoftYaHei"/>
                <a:cs typeface="BAIGDS+PIKRRP+MicrosoftYaHei"/>
              </a:rPr>
              <a:t>, st that deeply</a:t>
            </a:r>
            <a:r>
              <a:rPr sz="1350">
                <a:solidFill>
                  <a:srgbClr val="FFFFFF"/>
                </a:solidFill>
                <a:latin typeface="PLGKNV+MS-UIGothic"/>
                <a:cs typeface="PLGKNV+MS-UIGothic"/>
              </a:rPr>
              <a:t>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际</a:t>
            </a:r>
            <a:r>
              <a:rPr sz="1350">
                <a:solidFill>
                  <a:srgbClr val="FFFFFF"/>
                </a:solidFill>
                <a:latin typeface="BAIGDS+PIKRRP+MicrosoftYaHei"/>
                <a:cs typeface="BAIGDS+PIKRRP+MicrosoftYaHei"/>
              </a:rPr>
              <a:t>1 stor st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际</a:t>
            </a:r>
            <a:r>
              <a:rPr sz="1350" spc="62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FFFFFF"/>
                </a:solidFill>
                <a:latin typeface="BAIGDS+PIKRRP+MicrosoftYaHei"/>
                <a:cs typeface="BAIGDS+PIKRRP+MicrosoftYaHei"/>
              </a:rPr>
              <a:t>st is... sharply January</a:t>
            </a:r>
            <a:r>
              <a:rPr sz="1350">
                <a:solidFill>
                  <a:srgbClr val="FFFFFF"/>
                </a:solidFill>
                <a:latin typeface="PLGKNV+MS-UIGothic"/>
                <a:cs typeface="PLGKNV+MS-UIGothic"/>
              </a:rPr>
              <a:t>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</a:t>
            </a:r>
            <a:r>
              <a:rPr sz="1350" spc="56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FFFFFF"/>
                </a:solidFill>
                <a:latin typeface="BAIGDS+PIKRRP+MicrosoftYaHei"/>
                <a:cs typeface="BAIGDS+PIKRRP+MicrosoftYaHei"/>
              </a:rPr>
              <a:t>is</a:t>
            </a:r>
            <a:r>
              <a:rPr sz="1350">
                <a:solidFill>
                  <a:srgbClr val="FFFFFF"/>
                </a:solidFill>
                <a:latin typeface="PLGKNV+MS-UIGothic"/>
                <a:cs typeface="PLGKNV+MS-UIGothic"/>
              </a:rPr>
              <a:t>交叉新年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AIGDS+PIKRRP+MicrosoftYaHei"/>
                <a:cs typeface="BAIGDS+PIKRRP+MicrosoftYaHei"/>
              </a:rPr>
              <a:t>core </a:t>
            </a:r>
            <a:r>
              <a:rPr sz="1350">
                <a:solidFill>
                  <a:srgbClr val="FFFFFF"/>
                </a:solidFill>
                <a:latin typeface="PLGKNV+MS-UIGothic"/>
                <a:cs typeface="PLGKNV+MS-UIGothic"/>
              </a:rPr>
              <a:t>插</a:t>
            </a:r>
            <a:r>
              <a:rPr sz="1350">
                <a:solidFill>
                  <a:srgbClr val="FFFFFF"/>
                </a:solidFill>
                <a:latin typeface="BAIGDS+PIKRRP+MicrosoftYaHei"/>
                <a:cs typeface="BAIGDS+PIKRRP+MicrosoftYaHei"/>
              </a:rPr>
              <a:t>omen 1omen,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PLGKNV+MS-UIGothic"/>
                <a:cs typeface="PLGKNV+MS-UIGothic"/>
              </a:rPr>
              <a:t>磷化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AF79DE"/>
                </a:solidFill>
                <a:latin typeface="PLGKNV+MS-UIGothic"/>
                <a:cs typeface="PLGKNV+MS-UIGothic"/>
              </a:rPr>
              <a:t>理工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艺</a:t>
            </a:r>
            <a:r>
              <a:rPr sz="3000">
                <a:solidFill>
                  <a:srgbClr val="AF79DE"/>
                </a:solidFill>
                <a:latin typeface="PLGKNV+MS-UIGothic"/>
                <a:cs typeface="PLGKNV+MS-UIGothic"/>
              </a:rPr>
              <a:t>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55700" y="2429236"/>
            <a:ext cx="2944738" cy="8180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core st st st agent fo stIStomen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no st have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46954" y="2425553"/>
            <a:ext cx="3234464" cy="27222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core field...5...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怪</a:t>
            </a:r>
            <a:r>
              <a:rPr sz="1350" spc="62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st...st thP...ST st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,Pse kind, calP MarkC st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深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storPanger``, delST... that thestib-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P`` that, taU``................ that </a:t>
            </a:r>
            <a:r>
              <a:rPr sz="1350" spc="2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sh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巫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...SPie st field coreomen haso core</a:t>
            </a:r>
          </a:p>
          <a:p>
            <a:pPr marL="0" marR="0">
              <a:lnSpc>
                <a:spcPts val="1406"/>
              </a:lnSpc>
              <a:spcBef>
                <a:spcPts val="165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taxC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只不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 spc="62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into On ...St uto th said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穿刺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653780" y="2425553"/>
            <a:ext cx="3020518" cy="15863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on</a:t>
            </a:r>
            <a:r>
              <a:rPr sz="1350" spc="399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 </a:t>
            </a:r>
            <a:r>
              <a:rPr sz="135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that...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天蝎</a:t>
            </a:r>
            <a:r>
              <a:rPr sz="1350" spc="62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MarkSt15 sp5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deeply1 on among avic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</a:t>
            </a:r>
            <a:r>
              <a:rPr sz="1350" spc="62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p that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that St that p that on , cross,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kind(... so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只不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 spc="56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agent...se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653780" y="3959586"/>
            <a:ext cx="3232955" cy="234717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deeply...... su p 5shan ... , have ...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sealshan,... said, ... spread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大概</a:t>
            </a:r>
            <a:r>
              <a:rPr sz="1350" spc="56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辟深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深</a:t>
            </a:r>
            <a:r>
              <a:rPr sz="1350" spc="62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aboveC magic sp st have ta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have spomen st have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敕</a:t>
            </a:r>
            <a:r>
              <a:rPr sz="1350" spc="62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has st ... ...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su, , howIP ,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结实</a:t>
            </a:r>
            <a:r>
              <a:rPr sz="1350" spc="57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...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徐的确</a:t>
            </a:r>
            <a:r>
              <a:rPr sz="1350" spc="62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Roz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那一</a:t>
            </a:r>
            <a:r>
              <a:rPr sz="135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,</a:t>
            </a:r>
          </a:p>
          <a:p>
            <a:pPr marL="0" marR="0">
              <a:lnSpc>
                <a:spcPts val="1406"/>
              </a:lnSpc>
              <a:spcBef>
                <a:spcPts val="165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Wrc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的确</a:t>
            </a:r>
            <a:r>
              <a:rPr sz="1350">
                <a:solidFill>
                  <a:srgbClr val="000000"/>
                </a:solidFill>
                <a:latin typeface="BAIGDS+PIKRRP+MicrosoftYaHei"/>
                <a:cs typeface="BAIGDS+PIKRRP+MicrosoftYaHei"/>
              </a:rPr>
              <a:t>`` log... p ta</a:t>
            </a:r>
            <a:r>
              <a:rPr sz="1350">
                <a:solidFill>
                  <a:srgbClr val="000000"/>
                </a:solidFill>
                <a:latin typeface="PLGKNV+MS-UIGothic"/>
                <a:cs typeface="PLGKNV+MS-UIGothic"/>
              </a:rPr>
              <a:t>精神的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https://d.book118.com/768112136131006046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9">
      <vt:lpstr>Arial</vt:lpstr>
      <vt:lpstr>Calibri</vt:lpstr>
      <vt:lpstr>SimSun</vt:lpstr>
      <vt:lpstr>PLGKNV+MS-UIGothic</vt:lpstr>
      <vt:lpstr>DWSLSP+CRGKFT+ArialMT</vt:lpstr>
      <vt:lpstr>Times New Roman</vt:lpstr>
      <vt:lpstr>BAIGDS+PIKRRP+MicrosoftYaHei</vt:lpstr>
      <vt:lpstr>DOSRHI+QJUKBQ+MicrosoftYaHei-Bold</vt:lpstr>
      <vt:lpstr>AOVILT+PIKRRP+MicrosoftYaHei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2024-09-27T21:28:26.705</cp:lastPrinted>
  <dcterms:created xsi:type="dcterms:W3CDTF">2024-09-27T13:28:26Z</dcterms:created>
  <dcterms:modified xsi:type="dcterms:W3CDTF">2024-09-27T13:28:27Z</dcterms:modified>
</cp:coreProperties>
</file>