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63EA20C-4DFF-47A8-92DC-8C81B7C053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9424E8-42FC-426B-B3BA-3919122AF5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C8BBBF-EAB2-4617-AE94-5E11B0038B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A03C44-4BD3-4D3D-93DF-A4BE8F1BDF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F02043B-E8FA-4948-8AC0-B5F7F2D8D25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98BEDCC-33C4-4618-AFD5-205A3B19D2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04F421-2DFD-4648-9C37-1AB2F34BA96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7D7C79-E003-48BC-9B97-2092513AFA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417DB3-C570-4597-BB30-2AA34CA7F3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F54ADD-01C2-484C-A433-F8B7FAFA92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9C41D0-BEC2-43C6-A5CF-544D33DAE7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113076112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电力系统电能质量与谐波控制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电力系统电能质量概述
 谐波产生的原因及影响
 谐波控制方法与装置
 滤波器在谐波控制中的应用
 有源无功补偿装置的应用
 STATCOM谐波控制技术的实施
 电力系统谐波控制的实时监测
 电力系统电能质量综合治理建议</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电力系统电能质量概述</a:t>
            </a:r>
          </a:p>
        </p:txBody>
      </p:sp>
      <p:sp>
        <p:nvSpPr>
          <p:cNvPr id="3" name="Subtitle 2"/>
          <p:cNvSpPr>
            <a:spLocks noGrp="1"/>
          </p:cNvSpPr>
          <p:nvPr>
            <p:ph type="subTitle" idx="1"/>
          </p:nvPr>
        </p:nvSpPr>
        <p:spPr/>
        <p:txBody>
          <a:bodyPr/>
          <a:lstStyle/>
          <a:p>
            <a:r>
              <a:t>电力系统电能质量与谐波控制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电力系统电能质量概述</a:t>
            </a:r>
          </a:p>
        </p:txBody>
      </p:sp>
      <p:sp>
        <p:nvSpPr>
          <p:cNvPr id="3" name="Content Placeholder 2"/>
          <p:cNvSpPr>
            <a:spLocks noGrp="1"/>
          </p:cNvSpPr>
          <p:nvPr>
            <p:ph sz="half" idx="2"/>
          </p:nvPr>
        </p:nvSpPr>
        <p:spPr/>
        <p:txBody>
          <a:bodyPr/>
          <a:lstStyle/>
          <a:p>
            <a:r>
              <a:t>1. 电能质量对电力系统的安全稳定运行至关重要，它直接影响着电气设备的正常工作和使用寿命。</a:t>
            </a:r>
          </a:p>
          <a:p>
            <a:r>
              <a:t>2. 电能质量的好坏直接关系到电力系统的经济效益和社会效益，它能有效降低电力系统的综合运营成本，提高电力系统的可靠性和安全性。</a:t>
            </a:r>
          </a:p>
          <a:p>
            <a:r>
              <a:t>3. 电能质量与环境保护息息相关，它能有效减少电力系统对环境的污染，实现可持续发展。</a:t>
            </a:r>
          </a:p>
        </p:txBody>
      </p:sp>
      <p:sp>
        <p:nvSpPr>
          <p:cNvPr id="4" name="Text Placeholder 3"/>
          <p:cNvSpPr>
            <a:spLocks noGrp="1"/>
          </p:cNvSpPr>
          <p:nvPr>
            <p:ph type="body" idx="3"/>
          </p:nvPr>
        </p:nvSpPr>
        <p:spPr/>
        <p:txBody>
          <a:bodyPr/>
          <a:lstStyle/>
          <a:p>
            <a:r>
              <a:t>电力系统电能质量的影响因素</a:t>
            </a:r>
          </a:p>
        </p:txBody>
      </p:sp>
      <p:sp>
        <p:nvSpPr>
          <p:cNvPr id="5" name="Content Placeholder 4"/>
          <p:cNvSpPr>
            <a:spLocks noGrp="1"/>
          </p:cNvSpPr>
          <p:nvPr>
            <p:ph sz="half" idx="4"/>
          </p:nvPr>
        </p:nvSpPr>
        <p:spPr/>
        <p:txBody>
          <a:bodyPr/>
          <a:lstStyle/>
          <a:p>
            <a:r>
              <a:t>1. 电力系统结构与运行方式：包括发电方式、输电方式、配电方式、负荷特性等，都会对电能质量产生影响。</a:t>
            </a:r>
          </a:p>
          <a:p>
            <a:r>
              <a:t>2. 电力设备与装置：包括发电机、变压器、输电线路、配电线路、开关设备等，都会对电能质量产生影响。</a:t>
            </a:r>
          </a:p>
          <a:p>
            <a:r>
              <a:t>3. 电力用户的用电设备：包括电动机、照明设备、电子设备等，都会对电能质量产生影响。</a:t>
            </a:r>
          </a:p>
        </p:txBody>
      </p:sp>
      <p:sp>
        <p:nvSpPr>
          <p:cNvPr id="6" name="Text Placeholder 5"/>
          <p:cNvSpPr>
            <a:spLocks noGrp="1"/>
          </p:cNvSpPr>
          <p:nvPr>
            <p:ph type="body" idx="1"/>
          </p:nvPr>
        </p:nvSpPr>
        <p:spPr/>
        <p:txBody>
          <a:bodyPr/>
          <a:lstStyle/>
          <a:p>
            <a:r>
              <a:t>电力系统电能质量的重要性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电力系统电能质量概述</a:t>
            </a:r>
          </a:p>
        </p:txBody>
      </p:sp>
      <p:sp>
        <p:nvSpPr>
          <p:cNvPr id="3" name="Text Placeholder 2"/>
          <p:cNvSpPr>
            <a:spLocks noGrp="1"/>
          </p:cNvSpPr>
          <p:nvPr>
            <p:ph type="body" idx="1"/>
          </p:nvPr>
        </p:nvSpPr>
        <p:spPr/>
        <p:txBody>
          <a:bodyPr/>
          <a:lstStyle/>
          <a:p>
            <a:r>
              <a:t>电力系统电能质量的主要问题</a:t>
            </a:r>
          </a:p>
        </p:txBody>
      </p:sp>
      <p:sp>
        <p:nvSpPr>
          <p:cNvPr id="4" name="Content Placeholder 3"/>
          <p:cNvSpPr>
            <a:spLocks noGrp="1"/>
          </p:cNvSpPr>
          <p:nvPr>
            <p:ph sz="half" idx="2"/>
          </p:nvPr>
        </p:nvSpPr>
        <p:spPr/>
        <p:txBody>
          <a:bodyPr/>
          <a:lstStyle/>
          <a:p>
            <a:r>
              <a:t>1. 电压波动：是指电力系统中电压的有效值在一定时间内发生周期性或非周期性的变化，它会对电气设备的正常工作造成影响。</a:t>
            </a:r>
          </a:p>
          <a:p>
            <a:r>
              <a:t>2. 电压谐波：是指电力系统中电压在正弦波基波上叠加的非正弦波分量，它会对电气设备的绝缘、寿命和运行性能造成损害。</a:t>
            </a:r>
          </a:p>
          <a:p>
            <a:r>
              <a:t>3. 电压闪变：是指电力系统中电压的有效值在短时间内发生突然的、幅度较大的变化，它会对电气设备的正常工作造成影响。</a:t>
            </a:r>
          </a:p>
        </p:txBody>
      </p:sp>
      <p:sp>
        <p:nvSpPr>
          <p:cNvPr id="5" name="Text Placeholder 4"/>
          <p:cNvSpPr>
            <a:spLocks noGrp="1"/>
          </p:cNvSpPr>
          <p:nvPr>
            <p:ph type="body" idx="3"/>
          </p:nvPr>
        </p:nvSpPr>
        <p:spPr/>
        <p:txBody>
          <a:bodyPr/>
          <a:lstStyle/>
          <a:p>
            <a:r>
              <a:t>电力系统电能质量的评价方法</a:t>
            </a:r>
          </a:p>
        </p:txBody>
      </p:sp>
      <p:sp>
        <p:nvSpPr>
          <p:cNvPr id="6" name="Content Placeholder 5"/>
          <p:cNvSpPr>
            <a:spLocks noGrp="1"/>
          </p:cNvSpPr>
          <p:nvPr>
            <p:ph sz="half" idx="4"/>
          </p:nvPr>
        </p:nvSpPr>
        <p:spPr/>
        <p:txBody>
          <a:bodyPr/>
          <a:lstStyle/>
          <a:p>
            <a:r>
              <a:t>1. 电压质量评价方法：包括电压波动率、电压谐波含量、电压闪变指数等。</a:t>
            </a:r>
          </a:p>
          <a:p>
            <a:r>
              <a:t>2. 电流质量评价方法：包括电流谐波含量、电流不平衡度等。</a:t>
            </a:r>
          </a:p>
          <a:p>
            <a:r>
              <a:t>3. 电能质量综合评价方法：包括电能质量指数、电能质量得分等。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电力系统电能质量概述</a:t>
            </a:r>
          </a:p>
        </p:txBody>
      </p:sp>
      <p:sp>
        <p:nvSpPr>
          <p:cNvPr id="3" name="Text Placeholder 2"/>
          <p:cNvSpPr>
            <a:spLocks noGrp="1"/>
          </p:cNvSpPr>
          <p:nvPr>
            <p:ph type="body" idx="1"/>
          </p:nvPr>
        </p:nvSpPr>
        <p:spPr/>
        <p:txBody>
          <a:bodyPr/>
          <a:lstStyle/>
          <a:p>
            <a:r>
              <a:t>电力系统电能质量的控制技术</a:t>
            </a:r>
          </a:p>
        </p:txBody>
      </p:sp>
      <p:sp>
        <p:nvSpPr>
          <p:cNvPr id="4" name="Content Placeholder 3"/>
          <p:cNvSpPr>
            <a:spLocks noGrp="1"/>
          </p:cNvSpPr>
          <p:nvPr>
            <p:ph sz="half" idx="2"/>
          </p:nvPr>
        </p:nvSpPr>
        <p:spPr/>
        <p:txBody>
          <a:bodyPr/>
          <a:lstStyle/>
          <a:p>
            <a:r>
              <a:t>1. 电压波动控制技术：包括无功补偿、调压器、相移变压器等。</a:t>
            </a:r>
          </a:p>
          <a:p>
            <a:r>
              <a:t>2. 电压谐波控制技术：包括谐波滤波器、谐波抑制器、谐波补偿器等。</a:t>
            </a:r>
          </a:p>
          <a:p>
            <a:r>
              <a:t>3. 电压闪变控制技术：包括电压暂态抑制器、电压快速恢复器等。</a:t>
            </a:r>
          </a:p>
        </p:txBody>
      </p:sp>
      <p:sp>
        <p:nvSpPr>
          <p:cNvPr id="5" name="Text Placeholder 4"/>
          <p:cNvSpPr>
            <a:spLocks noGrp="1"/>
          </p:cNvSpPr>
          <p:nvPr>
            <p:ph type="body" idx="3"/>
          </p:nvPr>
        </p:nvSpPr>
        <p:spPr/>
        <p:txBody>
          <a:bodyPr/>
          <a:lstStyle/>
          <a:p>
            <a:r>
              <a:t>电力系统电能质量的研究热点</a:t>
            </a:r>
          </a:p>
        </p:txBody>
      </p:sp>
      <p:sp>
        <p:nvSpPr>
          <p:cNvPr id="6" name="Content Placeholder 5"/>
          <p:cNvSpPr>
            <a:spLocks noGrp="1"/>
          </p:cNvSpPr>
          <p:nvPr>
            <p:ph sz="half" idx="4"/>
          </p:nvPr>
        </p:nvSpPr>
        <p:spPr/>
        <p:txBody>
          <a:bodyPr/>
          <a:lstStyle/>
          <a:p>
            <a:r>
              <a:t>1. 分布式电源对电能质量的影响及控制。</a:t>
            </a:r>
          </a:p>
          <a:p>
            <a:r>
              <a:t>2. 智能电网对电能质量的影响及控制。</a:t>
            </a:r>
          </a:p>
          <a:p>
            <a:r>
              <a:t>3. 电动汽车对电能质量的影响及控制。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谐波产生的原因及影响</a:t>
            </a:r>
          </a:p>
        </p:txBody>
      </p:sp>
      <p:sp>
        <p:nvSpPr>
          <p:cNvPr id="3" name="Subtitle 2"/>
          <p:cNvSpPr>
            <a:spLocks noGrp="1"/>
          </p:cNvSpPr>
          <p:nvPr>
            <p:ph type="subTitle" idx="1"/>
          </p:nvPr>
        </p:nvSpPr>
        <p:spPr/>
        <p:txBody>
          <a:bodyPr/>
          <a:lstStyle/>
          <a:p>
            <a:r>
              <a:t>电力系统电能质量与谐波控制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谐波产生的原因及影响</a:t>
            </a:r>
          </a:p>
        </p:txBody>
      </p:sp>
      <p:sp>
        <p:nvSpPr>
          <p:cNvPr id="3" name="Content Placeholder 2"/>
          <p:cNvSpPr>
            <a:spLocks noGrp="1"/>
          </p:cNvSpPr>
          <p:nvPr>
            <p:ph sz="half" idx="2"/>
          </p:nvPr>
        </p:nvSpPr>
        <p:spPr/>
        <p:txBody>
          <a:bodyPr/>
          <a:lstStyle/>
          <a:p>
            <a:r>
              <a:t>1. 电力系统中的非线性负载是谐波的主要来源，包括整流器、变频器、开关电源等。这些设备在工作时会产生含有谐波成分的电流，注入电力系统。</a:t>
            </a:r>
          </a:p>
          <a:p>
            <a:r>
              <a:t>2. 电力系统中的变压器、电抗器和其他设备也会产生谐波。这些设备的非线性特性会导致谐波电流的产生，并注入电力系统。</a:t>
            </a:r>
          </a:p>
          <a:p>
            <a:r>
              <a:t>3. 电力系统中的谐振会导致谐波放大。当谐波频率与系统固有频率接近时，谐波电流会放大，并可能导致谐波畸变严重。</a:t>
            </a:r>
          </a:p>
        </p:txBody>
      </p:sp>
      <p:sp>
        <p:nvSpPr>
          <p:cNvPr id="4" name="Text Placeholder 3"/>
          <p:cNvSpPr>
            <a:spLocks noGrp="1"/>
          </p:cNvSpPr>
          <p:nvPr>
            <p:ph type="body" idx="3"/>
          </p:nvPr>
        </p:nvSpPr>
        <p:spPr/>
        <p:txBody>
          <a:bodyPr/>
          <a:lstStyle/>
          <a:p>
            <a:r>
              <a:t>谐波的影响：</a:t>
            </a:r>
          </a:p>
        </p:txBody>
      </p:sp>
      <p:sp>
        <p:nvSpPr>
          <p:cNvPr id="5" name="Content Placeholder 4"/>
          <p:cNvSpPr>
            <a:spLocks noGrp="1"/>
          </p:cNvSpPr>
          <p:nvPr>
            <p:ph sz="half" idx="4"/>
          </p:nvPr>
        </p:nvSpPr>
        <p:spPr/>
        <p:txBody>
          <a:bodyPr/>
          <a:lstStyle/>
          <a:p>
            <a:r>
              <a:t>1. 谐波会导致电力系统中电压和电流波形畸变，影响电力设备的正常运行。例如，谐波会导致变压器过热、电能表计量不准确等问题。</a:t>
            </a:r>
          </a:p>
          <a:p>
            <a:r>
              <a:t>2. 谐波会导致电力系统中谐波共振，谐波共振会放大谐波电流，可能导致电网运行不稳定甚至崩溃。</a:t>
            </a:r>
          </a:p>
          <a:p>
            <a:r>
              <a:t>3. 谐波会导致电力系统中干扰增大，影响其他电力设备的正常运行。例如，谐波会导致继电保护装置误动作、通信系统干扰等问题。</a:t>
            </a:r>
          </a:p>
        </p:txBody>
      </p:sp>
      <p:sp>
        <p:nvSpPr>
          <p:cNvPr id="6" name="Text Placeholder 5"/>
          <p:cNvSpPr>
            <a:spLocks noGrp="1"/>
          </p:cNvSpPr>
          <p:nvPr>
            <p:ph type="body" idx="1"/>
          </p:nvPr>
        </p:nvSpPr>
        <p:spPr/>
        <p:txBody>
          <a:bodyPr/>
          <a:lstStyle/>
          <a:p>
            <a:r>
              <a:t>谐波产生的原因：</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谐波控制方法与装置</a:t>
            </a:r>
          </a:p>
        </p:txBody>
      </p:sp>
      <p:sp>
        <p:nvSpPr>
          <p:cNvPr id="3" name="Subtitle 2"/>
          <p:cNvSpPr>
            <a:spLocks noGrp="1"/>
          </p:cNvSpPr>
          <p:nvPr>
            <p:ph type="subTitle" idx="1"/>
          </p:nvPr>
        </p:nvSpPr>
        <p:spPr/>
        <p:txBody>
          <a:bodyPr/>
          <a:lstStyle/>
          <a:p>
            <a:r>
              <a:t>电力系统电能质量与谐波控制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谐波控制方法与装置</a:t>
            </a:r>
          </a:p>
        </p:txBody>
      </p:sp>
      <p:sp>
        <p:nvSpPr>
          <p:cNvPr id="3" name="Text Placeholder 2"/>
          <p:cNvSpPr>
            <a:spLocks noGrp="1"/>
          </p:cNvSpPr>
          <p:nvPr>
            <p:ph type="body" idx="1"/>
          </p:nvPr>
        </p:nvSpPr>
        <p:spPr/>
        <p:txBody>
          <a:bodyPr/>
          <a:lstStyle/>
          <a:p>
            <a:r>
              <a:t>主动滤波装置(APF)：</a:t>
            </a:r>
          </a:p>
        </p:txBody>
      </p:sp>
      <p:sp>
        <p:nvSpPr>
          <p:cNvPr id="4" name="Content Placeholder 3"/>
          <p:cNvSpPr>
            <a:spLocks noGrp="1"/>
          </p:cNvSpPr>
          <p:nvPr>
            <p:ph sz="half" idx="2"/>
          </p:nvPr>
        </p:nvSpPr>
        <p:spPr/>
        <p:txBody>
          <a:bodyPr/>
          <a:lstStyle/>
          <a:p>
            <a:r>
              <a:t>1. APF是一种基于电力电子技术的装置，用于消除配电系统中的谐波畸变。它通过检测谐波电流，并产生相等幅值和相反相位的电流来抵消谐波电流，从而改善电能质量。</a:t>
            </a:r>
          </a:p>
          <a:p>
            <a:r>
              <a:t>2. APF有多种类型，包括串联APF、并联APF和混合APF。串联APF安装在配电线路中，用于消除线路中的谐波电压；并联APF安装在配电系统中，用于消除系统中的谐波电流；混合APF同时具有串联和并联功能，可以同时消除谐波电压和谐波电流。</a:t>
            </a:r>
          </a:p>
          <a:p>
            <a:r>
              <a:t>3. APF是一种有效的谐波控制装置，具有响应速度快、谐波消除效果好、电能质量改善明显等优点。然而，APF的成本较高，并且需要一定的维护和保养。</a:t>
            </a:r>
          </a:p>
        </p:txBody>
      </p:sp>
      <p:sp>
        <p:nvSpPr>
          <p:cNvPr id="5" name="Text Placeholder 4"/>
          <p:cNvSpPr>
            <a:spLocks noGrp="1"/>
          </p:cNvSpPr>
          <p:nvPr>
            <p:ph type="body" idx="3"/>
          </p:nvPr>
        </p:nvSpPr>
        <p:spPr/>
        <p:txBody>
          <a:bodyPr/>
          <a:lstStyle/>
          <a:p>
            <a:r>
              <a:t>无源滤波装置(PPF)：</a:t>
            </a:r>
          </a:p>
        </p:txBody>
      </p:sp>
      <p:sp>
        <p:nvSpPr>
          <p:cNvPr id="6" name="Content Placeholder 5"/>
          <p:cNvSpPr>
            <a:spLocks noGrp="1"/>
          </p:cNvSpPr>
          <p:nvPr>
            <p:ph sz="half" idx="4"/>
          </p:nvPr>
        </p:nvSpPr>
        <p:spPr/>
        <p:txBody>
          <a:bodyPr/>
          <a:lstStyle/>
          <a:p>
            <a:r>
              <a:t>1. PPF是一种基于电感、电容和电阻等元器件构成的谐波控制装置。它通过吸收谐波电流，并将其转化为热能来消除谐波畸变。</a:t>
            </a:r>
          </a:p>
          <a:p>
            <a:r>
              <a:t>2. PPF有多种类型，包括串联PPF、并联PPF和混合PPF。串联PPF安装在配电线路中，用于消除线路中的谐波电压；并联PPF安装在配电系统中，用于消除系统中的谐波电流；混合PPF同时具有串联和并联功能，可以同时消除谐波电压和谐波电流。</a:t>
            </a:r>
          </a:p>
          <a:p>
            <a:r>
              <a:t>3. PPF是一种经济有效的谐波控制装置，具有成本低、结构简单、维护方便等优点。然而，PPF的响应速度较慢，谐波消除效果不如APF。</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谐波控制方法与装置</a:t>
            </a:r>
          </a:p>
        </p:txBody>
      </p:sp>
      <p:sp>
        <p:nvSpPr>
          <p:cNvPr id="3" name="Content Placeholder 2"/>
          <p:cNvSpPr>
            <a:spLocks noGrp="1"/>
          </p:cNvSpPr>
          <p:nvPr>
            <p:ph sz="half" idx="2"/>
          </p:nvPr>
        </p:nvSpPr>
        <p:spPr/>
        <p:txBody>
          <a:bodyPr/>
          <a:lstStyle/>
          <a:p>
            <a:r>
              <a:t>1. HI是一种向配电系统中注入谐波电流的装置。它通过注入与系统谐波电流相等的谐波电流，来抵消系统中的谐波电流，从而改善电能质量。</a:t>
            </a:r>
          </a:p>
          <a:p>
            <a:r>
              <a:t>2. HI有多种类型，包括串联HI、并联HI和混合HI。串联HI安装在配电线路中，用于抵消线路中的谐波电压；并联HI安装在配电系统中，用于抵消系统中的谐波电流；混合HI同时具有串联和并联功能，可以同时抵消谐波电压和谐波电流。</a:t>
            </a:r>
          </a:p>
          <a:p>
            <a:r>
              <a:t>3. HI是一种经济有效的谐波控制装置，具有成本低、结构简单、维护方便等优点。然而，HI需要精确的谐波注入控制，否则可能导致谐波污染加剧。</a:t>
            </a:r>
          </a:p>
        </p:txBody>
      </p:sp>
      <p:sp>
        <p:nvSpPr>
          <p:cNvPr id="4" name="Text Placeholder 3"/>
          <p:cNvSpPr>
            <a:spLocks noGrp="1"/>
          </p:cNvSpPr>
          <p:nvPr>
            <p:ph type="body" idx="3"/>
          </p:nvPr>
        </p:nvSpPr>
        <p:spPr/>
        <p:txBody>
          <a:bodyPr/>
          <a:lstStyle/>
          <a:p>
            <a:r>
              <a:t>谐波隔离装置(HI)：</a:t>
            </a:r>
          </a:p>
        </p:txBody>
      </p:sp>
      <p:sp>
        <p:nvSpPr>
          <p:cNvPr id="5" name="Content Placeholder 4"/>
          <p:cNvSpPr>
            <a:spLocks noGrp="1"/>
          </p:cNvSpPr>
          <p:nvPr>
            <p:ph sz="half" idx="4"/>
          </p:nvPr>
        </p:nvSpPr>
        <p:spPr/>
        <p:txBody>
          <a:bodyPr/>
          <a:lstStyle/>
          <a:p>
            <a:r>
              <a:t>1. HI是一种将谐波电流隔离到特定区域的装置。它通过在谐波源和敏感负载之间安装隔离变压器或滤波器，来防止谐波电流传播到敏感负载上，从而保护敏感负载免受谐波污染。</a:t>
            </a:r>
          </a:p>
          <a:p>
            <a:r>
              <a:t>2. HI有多种类型，包括串联HI、并联HI和混合HI。串联HI安装在配电线路中，用于隔离线路中的谐波电压；并联HI安装在配电系统中，用于隔离系统中的谐波电流；混合HI同时具有串联和并联功能，可以同时隔离谐波电压和谐波电流。</a:t>
            </a:r>
          </a:p>
          <a:p>
            <a:r>
              <a:t>3. HI是一种有效的谐波控制装置，具有成本低、结构简单、维护方便等优点。然而，HI只能隔离特定区域的谐波电流，无法消除谐波污染。</a:t>
            </a:r>
          </a:p>
        </p:txBody>
      </p:sp>
      <p:sp>
        <p:nvSpPr>
          <p:cNvPr id="6" name="Text Placeholder 5"/>
          <p:cNvSpPr>
            <a:spLocks noGrp="1"/>
          </p:cNvSpPr>
          <p:nvPr>
            <p:ph type="body" idx="1"/>
          </p:nvPr>
        </p:nvSpPr>
        <p:spPr/>
        <p:txBody>
          <a:bodyPr/>
          <a:lstStyle/>
          <a:p>
            <a:r>
              <a:t>谐波注入装置(HI)：</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谐波控制方法与装置</a:t>
            </a:r>
          </a:p>
        </p:txBody>
      </p:sp>
      <p:sp>
        <p:nvSpPr>
          <p:cNvPr id="3" name="Text Placeholder 2"/>
          <p:cNvSpPr>
            <a:spLocks noGrp="1"/>
          </p:cNvSpPr>
          <p:nvPr>
            <p:ph type="body" idx="1"/>
          </p:nvPr>
        </p:nvSpPr>
        <p:spPr/>
        <p:txBody>
          <a:bodyPr/>
          <a:lstStyle/>
          <a:p>
            <a:r>
              <a:t>谐波补偿装置(HC)：</a:t>
            </a:r>
          </a:p>
        </p:txBody>
      </p:sp>
      <p:sp>
        <p:nvSpPr>
          <p:cNvPr id="4" name="Content Placeholder 3"/>
          <p:cNvSpPr>
            <a:spLocks noGrp="1"/>
          </p:cNvSpPr>
          <p:nvPr>
            <p:ph sz="half" idx="2"/>
          </p:nvPr>
        </p:nvSpPr>
        <p:spPr/>
        <p:txBody>
          <a:bodyPr/>
          <a:lstStyle/>
          <a:p>
            <a:r>
              <a:t>1. HC是一种向配电系统中注入反相谐波电流的装置。它通过注入与系统谐波电流相等的反相谐波电流，来抵消系统中的谐波电流，从而改善电能质量。</a:t>
            </a:r>
          </a:p>
          <a:p>
            <a:r>
              <a:t>2. HC有多种类型，包括串联HC、并联HC和混合HC。串联HC安装在配电线路中，用于抵消线路中的谐波电压；并联HC安装在配电系统中，用于抵消系统中的谐波电流；混合HC同时具有串联和并联功能，可以同时抵消谐波电压和谐波电流。</a:t>
            </a:r>
          </a:p>
          <a:p>
            <a:r>
              <a:t>3. HC是一种有效的谐波控制装置，具有成本低、结构简单、维护方便等优点。然而，HC需要精确的谐波补偿控制，否则可能导致谐波污染加剧。</a:t>
            </a:r>
          </a:p>
        </p:txBody>
      </p:sp>
      <p:sp>
        <p:nvSpPr>
          <p:cNvPr id="5" name="Text Placeholder 4"/>
          <p:cNvSpPr>
            <a:spLocks noGrp="1"/>
          </p:cNvSpPr>
          <p:nvPr>
            <p:ph type="body" idx="3"/>
          </p:nvPr>
        </p:nvSpPr>
        <p:spPr/>
        <p:txBody>
          <a:bodyPr/>
          <a:lstStyle/>
          <a:p>
            <a:r>
              <a:t>谐波检测装置(HD)：</a:t>
            </a:r>
          </a:p>
        </p:txBody>
      </p:sp>
      <p:sp>
        <p:nvSpPr>
          <p:cNvPr id="6" name="Content Placeholder 5"/>
          <p:cNvSpPr>
            <a:spLocks noGrp="1"/>
          </p:cNvSpPr>
          <p:nvPr>
            <p:ph sz="half" idx="4"/>
          </p:nvPr>
        </p:nvSpPr>
        <p:spPr/>
        <p:txBody>
          <a:bodyPr/>
          <a:lstStyle/>
          <a:p>
            <a:r>
              <a:t>1. HD是一种用于检测和测量配电系统中谐波畸变的装置。它通过采集配电系统中的电压和电流信号，并对其进行谐波分析，来检测和测量谐波畸变。</a:t>
            </a:r>
          </a:p>
          <a:p>
            <a:r>
              <a:t>2. HD有多种类型，包括在线HD和离线HD。在线HD安装在配电系统中，可以实时检测和测量谐波畸变；离线HD安装在实验室或现场，用于检测和测量谐波畸变。</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滤波器在谐波控制中的应用</a:t>
            </a:r>
          </a:p>
        </p:txBody>
      </p:sp>
      <p:sp>
        <p:nvSpPr>
          <p:cNvPr id="3" name="Subtitle 2"/>
          <p:cNvSpPr>
            <a:spLocks noGrp="1"/>
          </p:cNvSpPr>
          <p:nvPr>
            <p:ph type="subTitle" idx="1"/>
          </p:nvPr>
        </p:nvSpPr>
        <p:spPr/>
        <p:txBody>
          <a:bodyPr/>
          <a:lstStyle/>
          <a:p>
            <a:r>
              <a:t>电力系统电能质量与谐波控制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滤波器在谐波控制中的应用</a:t>
            </a:r>
          </a:p>
        </p:txBody>
      </p:sp>
      <p:sp>
        <p:nvSpPr>
          <p:cNvPr id="3" name="Content Placeholder 2"/>
          <p:cNvSpPr>
            <a:spLocks noGrp="1"/>
          </p:cNvSpPr>
          <p:nvPr>
            <p:ph sz="half" idx="2"/>
          </p:nvPr>
        </p:nvSpPr>
        <p:spPr/>
        <p:txBody>
          <a:bodyPr/>
          <a:lstStyle/>
          <a:p>
            <a:r>
              <a:t>1. 有源滤波器（APF）：采用功率电子器件，实时跟踪并补偿谐波电流，具有快速响应、补偿效果好等优点。</a:t>
            </a:r>
          </a:p>
          <a:p>
            <a:r>
              <a:t>2. 无源滤波器（PPF）：由电感、电容和电阻等元件组成，通过谐振原理滤除谐波，具有成本低、维护简单等优点。</a:t>
            </a:r>
          </a:p>
          <a:p>
            <a:r>
              <a:t>3. 混合滤波器：将有源滤波器和无源滤波器结合在一起，兼具两者的优点，具有更宽的滤波范围和更好的补偿效果。</a:t>
            </a:r>
          </a:p>
        </p:txBody>
      </p:sp>
      <p:sp>
        <p:nvSpPr>
          <p:cNvPr id="4" name="Text Placeholder 3"/>
          <p:cNvSpPr>
            <a:spLocks noGrp="1"/>
          </p:cNvSpPr>
          <p:nvPr>
            <p:ph type="body" idx="3"/>
          </p:nvPr>
        </p:nvSpPr>
        <p:spPr/>
        <p:txBody>
          <a:bodyPr/>
          <a:lstStyle/>
          <a:p>
            <a:r>
              <a:t>应用于电能质量控制的滤波器：</a:t>
            </a:r>
          </a:p>
        </p:txBody>
      </p:sp>
      <p:sp>
        <p:nvSpPr>
          <p:cNvPr id="5" name="Content Placeholder 4"/>
          <p:cNvSpPr>
            <a:spLocks noGrp="1"/>
          </p:cNvSpPr>
          <p:nvPr>
            <p:ph sz="half" idx="4"/>
          </p:nvPr>
        </p:nvSpPr>
        <p:spPr/>
        <p:txBody>
          <a:bodyPr/>
          <a:lstStyle/>
          <a:p>
            <a:r>
              <a:t>1. 电网侧滤波器：安装在变电站或配电柜中，用于滤除来自电力系统的谐波，防止谐波对电能质量造成影响。</a:t>
            </a:r>
          </a:p>
          <a:p>
            <a:r>
              <a:t>2. 用户侧滤波器：安装在用电设备的输入端，用于滤除用电设备产生的谐波，防止谐波对电能质量造成影响。</a:t>
            </a:r>
          </a:p>
          <a:p>
            <a:r>
              <a:t>3. 分布式滤波器：安装在分布式发电系统中，用于滤除分布式发电系统产生的谐波，防止谐波对电能质量造成影响。</a:t>
            </a:r>
          </a:p>
        </p:txBody>
      </p:sp>
      <p:sp>
        <p:nvSpPr>
          <p:cNvPr id="6" name="Text Placeholder 5"/>
          <p:cNvSpPr>
            <a:spLocks noGrp="1"/>
          </p:cNvSpPr>
          <p:nvPr>
            <p:ph type="body" idx="1"/>
          </p:nvPr>
        </p:nvSpPr>
        <p:spPr/>
        <p:txBody>
          <a:bodyPr/>
          <a:lstStyle/>
          <a:p>
            <a:r>
              <a:t>谐波过滤器的分类和原理：</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滤波器在谐波控制中的应用</a:t>
            </a:r>
          </a:p>
        </p:txBody>
      </p:sp>
      <p:sp>
        <p:nvSpPr>
          <p:cNvPr id="3" name="Text Placeholder 2"/>
          <p:cNvSpPr>
            <a:spLocks noGrp="1"/>
          </p:cNvSpPr>
          <p:nvPr>
            <p:ph type="body" idx="1"/>
          </p:nvPr>
        </p:nvSpPr>
        <p:spPr/>
        <p:txBody>
          <a:bodyPr/>
          <a:lstStyle/>
          <a:p>
            <a:r>
              <a:t>滤波器的设计和选型：</a:t>
            </a:r>
          </a:p>
        </p:txBody>
      </p:sp>
      <p:sp>
        <p:nvSpPr>
          <p:cNvPr id="4" name="Content Placeholder 3"/>
          <p:cNvSpPr>
            <a:spLocks noGrp="1"/>
          </p:cNvSpPr>
          <p:nvPr>
            <p:ph sz="half" idx="2"/>
          </p:nvPr>
        </p:nvSpPr>
        <p:spPr/>
        <p:txBody>
          <a:bodyPr/>
          <a:lstStyle/>
          <a:p>
            <a:r>
              <a:t>1. 谐波分析：对电能质量进行分析，确定谐波的类型、幅值和相位，为滤波器设计提供依据。</a:t>
            </a:r>
          </a:p>
          <a:p>
            <a:r>
              <a:t>2. 滤波器设计：根据谐波分析结果，选择合适的滤波器类型和参数，确保滤波器具有足够的滤波能力。</a:t>
            </a:r>
          </a:p>
          <a:p>
            <a:r>
              <a:t>3. 滤波器选型：考虑滤波器的成本、体积、重量、安装方式等因素，选择最合适的滤波器。</a:t>
            </a:r>
          </a:p>
        </p:txBody>
      </p:sp>
      <p:sp>
        <p:nvSpPr>
          <p:cNvPr id="5" name="Text Placeholder 4"/>
          <p:cNvSpPr>
            <a:spLocks noGrp="1"/>
          </p:cNvSpPr>
          <p:nvPr>
            <p:ph type="body" idx="3"/>
          </p:nvPr>
        </p:nvSpPr>
        <p:spPr/>
        <p:txBody>
          <a:bodyPr/>
          <a:lstStyle/>
          <a:p>
            <a:r>
              <a:t>滤波器在谐波控制中的应用案例：</a:t>
            </a:r>
          </a:p>
        </p:txBody>
      </p:sp>
      <p:sp>
        <p:nvSpPr>
          <p:cNvPr id="6" name="Content Placeholder 5"/>
          <p:cNvSpPr>
            <a:spLocks noGrp="1"/>
          </p:cNvSpPr>
          <p:nvPr>
            <p:ph sz="half" idx="4"/>
          </p:nvPr>
        </p:nvSpPr>
        <p:spPr/>
        <p:txBody>
          <a:bodyPr/>
          <a:lstStyle/>
          <a:p>
            <a:r>
              <a:t>1. 电网侧滤波器应用案例：某变电站安装了有源滤波器，有效滤除了电网中的谐波，电能质量得到显著改善。</a:t>
            </a:r>
          </a:p>
          <a:p>
            <a:r>
              <a:t>2. 用户侧滤波器应用案例：某工厂安装了无源滤波器，有效滤除了用电设备产生的谐波，电能质量得到改善，用电设备的寿命延长。</a:t>
            </a:r>
          </a:p>
          <a:p>
            <a:r>
              <a:t>3. 分布式滤波器应用案例：某分布式发电系统安装了混合滤波器，有效滤除了分布式发电系统产生的谐波，电能质量得到提高，分布式发电系统与电网并网运行更加稳定。</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滤波器在谐波控制中的应用</a:t>
            </a:r>
          </a:p>
        </p:txBody>
      </p:sp>
      <p:sp>
        <p:nvSpPr>
          <p:cNvPr id="3" name="Text Placeholder 2"/>
          <p:cNvSpPr>
            <a:spLocks noGrp="1"/>
          </p:cNvSpPr>
          <p:nvPr>
            <p:ph type="body" idx="1"/>
          </p:nvPr>
        </p:nvSpPr>
        <p:spPr/>
        <p:txBody>
          <a:bodyPr/>
          <a:lstStyle/>
          <a:p>
            <a:r>
              <a:t>谐波控制的发展趋势：</a:t>
            </a:r>
          </a:p>
        </p:txBody>
      </p:sp>
      <p:sp>
        <p:nvSpPr>
          <p:cNvPr id="4" name="Content Placeholder 3"/>
          <p:cNvSpPr>
            <a:spLocks noGrp="1"/>
          </p:cNvSpPr>
          <p:nvPr>
            <p:ph sz="half" idx="2"/>
          </p:nvPr>
        </p:nvSpPr>
        <p:spPr/>
        <p:txBody>
          <a:bodyPr/>
          <a:lstStyle/>
          <a:p>
            <a:r>
              <a:t>1. 固态滤波器：采用固态功率电子器件，具有体积小、重量轻、效率高、响应速度快等优点，是谐波控制领域的发展方向之一。</a:t>
            </a:r>
          </a:p>
          <a:p>
            <a:r>
              <a:t>2. 智能滤波器：采用智能控制技术，能够实时跟踪谐波变化并自动调整滤波参数，具有更强的适应性和滤波效果。</a:t>
            </a:r>
          </a:p>
          <a:p>
            <a:r>
              <a:t>3. 分布式谐波控制：将谐波控制功能分散到分布式发电系统或用电设备中，可以提高谐波控制的效率和可靠性。</a:t>
            </a:r>
          </a:p>
        </p:txBody>
      </p:sp>
      <p:sp>
        <p:nvSpPr>
          <p:cNvPr id="5" name="Text Placeholder 4"/>
          <p:cNvSpPr>
            <a:spLocks noGrp="1"/>
          </p:cNvSpPr>
          <p:nvPr>
            <p:ph type="body" idx="3"/>
          </p:nvPr>
        </p:nvSpPr>
        <p:spPr/>
        <p:txBody>
          <a:bodyPr/>
          <a:lstStyle/>
          <a:p>
            <a:r>
              <a:t>滤波器在谐波控制中的前沿技术：</a:t>
            </a:r>
          </a:p>
        </p:txBody>
      </p:sp>
      <p:sp>
        <p:nvSpPr>
          <p:cNvPr id="6" name="Content Placeholder 5"/>
          <p:cNvSpPr>
            <a:spLocks noGrp="1"/>
          </p:cNvSpPr>
          <p:nvPr>
            <p:ph sz="half" idx="4"/>
          </p:nvPr>
        </p:nvSpPr>
        <p:spPr/>
        <p:txBody>
          <a:bodyPr/>
          <a:lstStyle/>
          <a:p>
            <a:r>
              <a:t>1. 宽带滤波器：能够滤除多种谐波，具有更宽的滤波范围，可以满足不同谐波控制应用的需求。</a:t>
            </a:r>
          </a:p>
          <a:p>
            <a:r>
              <a:t>2. 自适应滤波器：能够根据谐波变化自动调整滤波参数，具有更强的适应性和滤波效果。</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https://d.book118.com/768113076112006045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电力系统电能质量概述</vt:lpstr>
      <vt:lpstr> 电力系统电能质量概述</vt:lpstr>
      <vt:lpstr> 电力系统电能质量概述</vt:lpstr>
      <vt:lpstr> 电力系统电能质量概述</vt:lpstr>
      <vt:lpstr> 谐波产生的原因及影响</vt:lpstr>
      <vt:lpstr> 谐波产生的原因及影响</vt:lpstr>
      <vt:lpstr> 谐波控制方法与装置</vt:lpstr>
      <vt:lpstr> 谐波控制方法与装置</vt:lpstr>
      <vt:lpstr> 谐波控制方法与装置</vt:lpstr>
      <vt:lpstr> 谐波控制方法与装置</vt:lpstr>
      <vt:lpstr> 滤波器在谐波控制中的应用</vt:lpstr>
      <vt:lpstr> 滤波器在谐波控制中的应用</vt:lpstr>
      <vt:lpstr> 滤波器在谐波控制中的应用</vt:lpstr>
      <vt:lpstr> 滤波器在谐波控制中的应用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2024-09-26T07:07:47.691</cp:lastPrinted>
  <dcterms:created xsi:type="dcterms:W3CDTF">2024-09-25T23:07:47Z</dcterms:created>
  <dcterms:modified xsi:type="dcterms:W3CDTF">2024-09-25T23:07:49Z</dcterms:modified>
</cp:coreProperties>
</file>