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82995-F1E5-4DC8-AA31-3D1E7943E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2E8B9-BD50-4AAA-9629-A3C4B3614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A5B77-AE22-408F-9B65-D144E4EF1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C01E7-6DC3-460F-B9BD-8A985866E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FC5D8-90DE-4570-8932-A47812556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26089-CC79-45AC-AB67-1D5B6419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BB125-C1D8-42C3-BF87-2AEA89FA6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53D11-18C5-47B5-BDAE-37519C70F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4A4E2-8CDB-4113-BAF9-77ABF5B0B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7FA6E-23D3-43A7-B90C-109A5F885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85368-D3EA-4D58-97F4-2C027EA5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310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淋巴水肿个案护理PPT\n## 1.淋巴水肿的基本概念与病因\n### 1.1淋巴水肿的定义与分类\n### 1.2淋巴水肿的发病机制与病因\n### 1.3淋巴水肿的临床症状与体征\n## 2.淋巴水肿的诊断与评估\n### 2.1淋巴水肿的诊断方法与流程\n### 2.2淋巴水肿的严重程度评估\n### 2.3淋巴水肿的影像学检查与诊断\n## 3.淋巴水肿的治疗方法\n### 3.1淋巴水肿的保守治疗方法\n### 3.2淋巴水肿的手术治疗方法\n### 3.3淋巴水肿的康复治疗方法\n## 4.淋巴水肿的个案护理计划\n### 4.1淋巴水肿个案护理的目标与原则\n### 4.2淋巴水肿个案护理的实施步骤\n### 4.3淋巴水肿个案护理的评估与调整\n## 5.淋巴水肿的预防与健康管理\n### 5.1淋巴水肿的预防措施与方法\n### 5.2淋巴水肿的健康教育与管理\n### 5.3淋巴水肿患者的生活指导与自我管理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淋巴水肿个案护理PPT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淋巴水肿的基本概念与病因</a:t>
            </a:r>
            <a:endParaRPr/>
          </a:p>
        </p:txBody>
      </p:sp>
      <p:sp>
        <p:nvSpPr>
          <p:cNvPr id="4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5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淋巴水肿是指淋巴系统功能受损导致淋巴液回流受阻，淋巴液在组织中积聚的一种病症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根据发病部位不同，淋巴水肿可分为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下肢淋巴水肿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上肢淋巴水肿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全身性淋巴水肿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根据病因不同，淋巴水肿可分为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原发性淋巴水肿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（如淋巴管发育不良、遗传因素等）和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继发性淋巴水肿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（如感染、肿瘤、手术等）</a:t>
                </a:r>
                <a:endParaRPr/>
              </a:p>
            </p:txBody>
          </p:sp>
        </p:grpSp>
        <p:grpSp>
          <p:nvGrpSpPr>
            <p:cNvPr id="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淋巴水肿的发病率逐年上升，严重影响患者的生活质量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淋巴水肿的发病原因复杂，涉及多种因素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淋巴水肿的诊断和治疗仍存在一定的困难，需要进一步研究</a:t>
                </a:r>
                <a:endParaRPr/>
              </a:p>
            </p:txBody>
          </p:sp>
        </p:grpSp>
      </p:grpSp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淋巴水肿的定义与分类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淋巴水肿的发病机制主要包括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淋巴管受损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淋巴液回流受阻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淋巴液积聚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淋巴管受损：如感染、手术、放疗等导致淋巴管炎症、纤维化、闭锁等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淋巴液回流受阻：如肿瘤压迫、淋巴结清扫等导致淋巴液回流不畅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淋巴液积聚：淋巴液在组织中积聚，导致组织水肿、纤维化、脂肪硬化等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淋巴水肿的病因多种多样，主要包括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肿瘤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放射治疗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感染：如丝虫病、结核病等导致淋巴管炎症、纤维化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肿瘤：如乳腺癌、前列腺癌等压迫淋巴管，导致淋巴液回流受阻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手术：如淋巴结清扫、乳腺癌根治术等损伤淋巴管，导致淋巴液回流不畅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放射治疗：如乳腺癌、宫颈癌等放疗后，导致淋巴管损伤、纤维化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遗传因素：如先天性淋巴管发育不良、遗传性淋巴水肿等</a:t>
            </a:r>
            <a:endParaRPr/>
          </a:p>
        </p:txBody>
      </p: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淋巴水肿的发病机制与病因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淋巴水肿的临床症状主要表现为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皮肤硬化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水肿：淋巴液在组织中积聚，导致皮肤、皮下组织肿胀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疼痛：淋巴管受损、淋巴液回流受阻，导致疼痛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感染：淋巴液积聚，容易导致感染，如皮肤蜂窝织炎、淋巴管炎等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皮肤硬化：淋巴液积聚，导致皮肤、皮下组织纤维化、硬化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淋巴水肿的体征主要包括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皮肤增厚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皮下硬结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凹陷性水肿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皮肤色素沉着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皮肤增厚：淋巴液积聚，导致皮肤、皮下组织增厚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皮下硬结：淋巴液积聚，导致皮下组织硬结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凹陷性水肿：淋巴液积聚，导致皮肤凹陷性水肿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皮肤色素沉着：淋巴液积聚，导致皮肤色素沉着，如皮肤暗黑、黄褐斑等</a:t>
            </a:r>
            <a:endParaRPr/>
          </a:p>
        </p:txBody>
      </p: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淋巴水肿的临床症状与体征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淋巴水肿的诊断与评估</a:t>
            </a:r>
            <a:endParaRPr/>
          </a:p>
        </p:txBody>
      </p:sp>
      <p:sp>
        <p:nvSpPr>
          <p:cNvPr id="8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8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淋巴水肿的诊断方法主要包括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病史采集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体格检查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实验室检查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病史采集：了解患者的病史、家族史、既往史等，有助于诊断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体格检查：检查患者的皮肤、皮下组织、淋巴结等，发现水肿、疼痛、感染等症状和体征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影像学检查：如淋巴管造影、CT、MRI等，了解淋巴管结构和功能异常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实验室检查：如血液常规、淋巴液检查等，了解淋巴系统功能异常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淋巴水肿的诊断流程主要包括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初步诊断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进一步检查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初步诊断：根据病史、体格检查等，初步判断是否为淋巴水肿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进一步检查：根据初步诊断，进行影像学检查、实验室检查等，了解淋巴系统功能异常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确诊：根据检查结果，综合分析，确诊为淋巴水肿</a:t>
            </a:r>
            <a:endParaRPr/>
          </a:p>
        </p:txBody>
      </p: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淋巴水肿的诊断方法与流程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8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淋巴水肿的严重程度评估主要依据水肿范围、症状程度和生活质量影响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水肿范围：根据水肿部位和范围，评估淋巴水肿的严重程度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症状程度：根据患者的疼痛、感染等症状，评估淋巴水肿的严重程度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生活质量影响：根据淋巴水肿对患者日常生活、工作、社交等方面的影响，评估淋巴水肿的严重程度</a:t>
                </a:r>
                <a:endParaRPr/>
              </a:p>
            </p:txBody>
          </p:sp>
        </p:grpSp>
        <p:grpSp>
          <p:nvGrpSpPr>
            <p:cNvPr id="9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淋巴水肿的严重程度评估方法主要包括临床分级和生活质量问卷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临床分级：根据水肿范围、症状程度等，将淋巴水肿分为轻度、中度、重度等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生活质量问卷：通过问卷调查，了解淋巴水肿对患者生活质量的影响，评估淋巴水肿的严重程度</a:t>
                </a:r>
                <a:endParaRPr/>
              </a:p>
            </p:txBody>
          </p:sp>
        </p:grpSp>
      </p:grp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淋巴水肿的严重程度评估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淋巴水肿的影像学检查主要包括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淋巴管造影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CT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MRI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淋巴管造影：通过注射造影剂，观察淋巴管的形态、结构和功能，有助于诊断淋巴水肿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CT：通过CT检查，了解淋巴管、淋巴结等结构异常，有助于诊断淋巴水肿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MRI：通过MRI检查，了解淋巴管、淋巴结等结构异常，有助于诊断淋巴水肿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淋巴水肿的影像学诊断主要依据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淋巴管形态异常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淋巴液积聚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淋巴结肿大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淋巴管形态异常：如淋巴管狭窄、闭锁、扩张等，提示淋巴水肿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淋巴液积聚：如淋巴液在组织中积聚，形成水肿、硬结等，提示淋巴水肿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淋巴结肿大：如淋巴结肿大、炎症等，提示淋巴水肿</a:t>
            </a:r>
            <a:endParaRPr/>
          </a:p>
        </p:txBody>
      </p: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淋巴水肿的影像学检查与诊断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淋巴水肿的治疗方法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淋巴水肿的保守治疗方法主要包括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压力治疗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物理治疗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药物治疗：如消炎药、利尿药、抗生素等，缓解疼痛、感染等症状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压力治疗：如穿弹力袜、戴压力手套等，通过加压原理，促进淋巴液回流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物理治疗：如淋巴引流按摩、热敷、冷敷等，改善淋巴循环，减轻水肿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淋巴水肿的保守治疗需要结合患者的具体情况，制定个体化的治疗方案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药物治疗：根据患者的症状、体征、实验室检查等，选择合适的药物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压力治疗：根据患者的水肿范围、症状程度等，选择合适的力量和类型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物理治疗：根据患者的病情、治疗反应等，选择合适的物理治疗方法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淋巴水肿的保守治疗方法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https://d.book118.com/768113102043006037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淋巴水肿个案护理PPT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2024-09-17T02:01:20.981</cp:lastPrinted>
  <dcterms:created xsi:type="dcterms:W3CDTF">2024-09-16T18:01:21Z</dcterms:created>
  <dcterms:modified xsi:type="dcterms:W3CDTF">2024-09-16T18:01:22Z</dcterms:modified>
</cp:coreProperties>
</file>