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F1401-44AB-4614-8E2E-56D262B7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799BF-AC9E-414F-860A-C3013C979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B399-A28B-4268-B27D-3FBB4085D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CB4B0-4169-41EE-9922-6F9BB3699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AB9D1-DD0B-4230-ABC8-9E74E2439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49D855-188E-45B7-A89A-D27F97E9C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BD3A9-11FC-42E6-95FD-EA664649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609F2-03D7-4481-A944-29F977959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5F21A-0119-43CD-BC90-794C43AFD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2BFDE-C694-45A5-AD90-673895E1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9D13B-95B8-4306-A244-68FBB65C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4117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设备管理制度的权限与管理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权限划分与职责明确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设备采购、安装与调试管理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设备使用、维护与保养管理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设备报废、更新与改造管理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监督检查与考核评价机制建立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设备管理制度是企业或组织为确保设备安全、高效运行而制定的一系列规章制度。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规范设备管理流程，提高设备使用效率，降低设备故障率，保障企业生产运营顺利进行。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适用于企业内部所有设备的采购、使用、维护、报废等全生命周期管理。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企业设备管理部门、设备使用部门、设备维修部门等。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设备档案管理制度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建立设备档案，记录设备全生命周期信息，便于追溯和管理。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设备报废管理制度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明确设备报废标准、处理流程、残值评估等要求。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设备维护管理制度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制定设备维护计划、维修流程、保养标准等规定。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设备采购管理制度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明确设备采购流程、采购标准、供应商选择等规定。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设备使用管理制度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规范设备使用登记、操作规范、安全防护等要求。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权限划分与职责明确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设备运行监管权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对设备的运行状况进行实时监控，确保设备安全、稳定运行。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设备采购、调配和处置权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负责根据企业需求采购设备，并在企业内部进行设备的合理调配和处置。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设备档案管理权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建立和维护设备档案，记录设备的详细信息、使用情况和维修保养记录。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设备管理部门权限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在遵守设备操作规程的前提下，有权使用企业提供的设备完成工作任务。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设备日常维护权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负责设备的日常维护和保养，确保设备处于良好状态。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设备故障报修权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在设备出现故障时，有权向设备管理部门或维修保养部门报修。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使用部门权限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对出现故障的设备进行维修，确保设备恢复正常运行。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定期对设备进行保养，延长设备使用寿命，提高设备运行效率。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负责设备维修所需配件的采购、库存和调配工作。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维修配件管理权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维修保养部门权限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中层管理人员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负责设备管理制度的执行和监督，协调各部门之间的合作与沟通。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基层管理人员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具体执行设备管理制度，组织设备的日常维护和保养工作，收集并反馈设备运行情况和维修需求。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高层管理人员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制定设备管理制度和战略规划，审批重大设备采购和处置决策。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各级管理人员职责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设备采购、安装与调试管理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使用部门提出设备采购申请，明确设备名称、规格型号、数量、预算等。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采购审批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采购申请经过相关部门审批，确保采购合理、经济。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采购部门根据审批结果，选择合适的采购方式，如招标、询价等，进行设备采购。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与供应商签订采购合同，明确设备规格、质量、价格、交货期等条款。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201" r="1020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评估供应商的注册资本、经营范围、生产许可证等资质是否符合要求。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考察供应商的设备质量，包括性能指标、可靠性、稳定性等。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对比不同供应商的价格，选择性价比较高的供应商。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了解供应商的售后服务承诺和维修能力，确保设备使用过程中能得到及时的技术支持。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供应商选择及评价标准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https://d.book118.com/768114117112006034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2024-09-13T05:28:46.713</cp:lastPrinted>
  <dcterms:created xsi:type="dcterms:W3CDTF">2024-09-12T21:28:46Z</dcterms:created>
  <dcterms:modified xsi:type="dcterms:W3CDTF">2024-09-12T21:28:48Z</dcterms:modified>
</cp:coreProperties>
</file>