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7E7EBA-6034-4C97-9189-12AA7526F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D4D742-CA61-443C-BED0-7A0276CEDF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53D907-BDEE-4489-9B2E-9C615F53F0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AA904D-5DB6-4C2F-B7BF-9F906FB77E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F8A348-5BF6-44B5-B48A-001972AF13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C634EF-B3C6-4BB2-BC89-D7827235C4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EDA62F-9058-4BA5-A6BB-7BC2681014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D535E0-E8C0-456F-8104-6A5A9DA780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A5AA60-0F20-4259-836E-C4CFB57A3C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43D8EA-B6CF-454E-B185-B10303D633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C68C4D-7D67-48FD-B2AE-F622DD744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1503307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《绪论无损检测》ppt课件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无损检测的定义与重要性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无损检测技术简介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无损检测技术的发展历程与趋势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无损检测的未来应用前景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无损检测的定义与重要性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损检测是一种在不破坏或影响被检测对象使用性能的前提下，通过物理或化学方法，借助先进的技术和设备，对被检测对象的内部和表面进行检测，以获取被检测对象内部和表面的状态、性质、结构等信息的方法。</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无损检测技术涉及多个学科领域，如物理学、化学、材料科学、电子学等，具有广泛的应用前景。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无损检测的定义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无损检测在产品质量控制中具有重要作用，可以及时发现产品存在的缺陷和问题，提高产品的质量和可靠性。</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无损检测在设备维修和保养中具有重要作用，可以及时发现设备存在的隐患和故障，避免设备损坏和事故发生。</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无损检测在科学研究和技术创新中具有重要作用，可以为新材料的研发、新工艺的探索提供重要的技术支持和保障。</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无损检测的重要性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163" r="1216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无损检测在航空航天领域中主要用于飞机和航天器的零部件检测，以确保其安全可靠。</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航空航天</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无损检测在石油化工领域中主要用于管道、储罐、反应器等设备的检测，以确保其安全运行。</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石油化工</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无损检测在轨道交通领域中主要用于列车和铁路轨道的检测，以确保其安全可靠。</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轨道交通</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无损检测在电力能源领域中主要用于核电站、火电站、风电场等设备的检测，以确保其安全运行。</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电力能源</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无损检测的应用领域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无损检测技术简介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利用超声波在物质中的传播特性来检测物体的内部结构和缺陷。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超声检测技术利用高频声波在物体内部传播，当声波遇到不同介质或结构时，会产生反射、折射、散射等现象，通过接收和分析这些声波信号，可以判断物体的内部结构和缺陷。</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超声检测技术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射线检测技术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利用X射线或γ射线的穿透性和物质吸收特性来检测物体的内部结构和缺陷。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射线检测技术利用高能电磁辐射（如X射线或γ射线）穿透物质，不同物质对射线的吸收程度不同，通过测量透射或散射后的射线强度，可以判断物体的内部结构和缺陷。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利用铁磁性材料表面或近表面缺陷引起的磁场变化来检测物体表面和近表面的缺陷。</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磁粉检测技术利用铁磁性材料在磁场中被磁化的特性，当材料存在缺陷时，磁力线会发生畸变，形成漏磁场，吸附磁粉后形成可见的磁痕，从而判断物体的表面和近表面缺陷。</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磁粉检测技术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利用交流电在导体中产生的涡流来检测物体的内部结构和缺陷。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涡流检测技术利用交变磁场在导体中产生感应电流（涡流），当导体存在缺陷或不同材质时，涡流的分布和强度会发生变化，通过测量这些变化可以判断物体的内部结构和缺陷。</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涡流检测技术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https://d.book118.com/768115033070006035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2024-09-14T08:40:10.449</cp:lastPrinted>
  <dcterms:created xsi:type="dcterms:W3CDTF">2024-09-14T00:40:10Z</dcterms:created>
  <dcterms:modified xsi:type="dcterms:W3CDTF">2024-09-14T00:40:12Z</dcterms:modified>
</cp:coreProperties>
</file>