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3F31-4B55-4031-9ECB-92DD72F38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7E6BC-75EC-4266-881F-6F9E3FE3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1AF5-2014-4B3E-8340-598CDE1E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BC7CA-B7C4-48CF-BF5A-6A83ED029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9B697-2591-44BA-96F9-1650A69A5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79213-7525-4223-A003-D04F1EDE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008F3-2E2D-44E8-9F80-8F41A590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C95D8-D404-4006-94C2-5E21CACD9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F7BAD-D071-4A99-A7C7-497D09C94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E9D1-BCC8-4FDF-8D20-AE3F831C1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562DB-467E-4A84-962B-69F65D6F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5130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突发事件中的医学救援培训水平提升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医学救援培训现状及问题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提升医学救援培训水平的措施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突发事件中的医学救援实践案例分析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医学救援培训水平提升的效果评估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通过培训提高医学救援人员在突发事件中的应对能力，确保他们能够在关键时刻提供及时、有效的医疗援助。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推动医学救援培训成为应急救援体系的重要组成部分，提升整体救援水平。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随着突发事件频发，社会对医学救援的需求日益增长，提升培训水平是适应时代需求的必要举措。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完善救援体系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突发事件中医学救援的重要性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在突发事件中，及时的医学救援能够挽救生命，减少伤亡人数。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有效的医学救援能够缓解社会恐慌，维护社会稳定和秩序。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提升国际形象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一个国家或地区的医学救援水平往往代表着其整体应急救援能力，提升培训水平有助于提高国际形象和声誉。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医学救援培训现状及问题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目前，医学救援培训在医疗机构、红十字会等组织中得到一定程度的普及，但公众参与度仍然较低。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培训普及程度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培训内容主要包括急救技能、灾难医学、心理疏导等，培训方式以理论授课和模拟演练为主。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部分培训机构会对学员进行考核和评估，但评估标准和方式不统一，难以客观反映学员的实际救援能力。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当前医学救援培训的水平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医学救援培训需要专业的师资和场地，目前这些资源相对匮乏，无法满足大规模培训的需求。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培训效果难以保证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公众参与度低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培训内容过于理论化，缺乏实际操作和案例分析，导致学员在实际救援中难以应对复杂情况。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由于缺乏统一的评估标准和有效的监督机制，部分培训机构存在“走过场”现象，无法保证培训效果。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公众对医学救援培训的认知度和重视程度不够，参与度较低，导致在突发事件中缺乏足够的救援力量。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提升医学救援培训水平的措施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设立分级分类培训课程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针对不同救援人员和专业背景，设立分级分类的培训课程，提高培训的针对性和实效性。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强化实践操作技能培训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加强实践操作技能的培训，如现场急救、伤员转运、医疗救治等，提高救援人员的实际操作能力。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制定标准化培训大纲和教材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结合突发事件医学救援实际需求，制定统一、规范的培训大纲和教材，确保培训内容的系统性和科学性。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完善培训体系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建立激励机制和考核机制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建立合理的激励机制和考核机制，激发教师的教学热情和积极性，确保培训效果。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组建专业化师资队伍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选拔具有丰富实践经验和专业知识的医学专家，组建专业化的师资队伍，确保培训质量。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加强师资培训和管理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对师资队伍进行定期培训和管理，提高教师的教学水平和责任意识。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https://d.book118.com/768115130107006036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2024-09-16T03:02:48.178</cp:lastPrinted>
  <dcterms:created xsi:type="dcterms:W3CDTF">2024-09-15T19:02:48Z</dcterms:created>
  <dcterms:modified xsi:type="dcterms:W3CDTF">2024-09-15T19:02:50Z</dcterms:modified>
</cp:coreProperties>
</file>