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168D6A-6234-4592-9AAE-26F2F3CA9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110169-70E9-4947-B5B8-42580C401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CB2E23-B9BE-4248-9C94-2ADD64CC2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F6569C-4A9F-4E0C-9ED2-AB5C289D6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14E75-6D5F-4336-A036-E787151E71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E0CF54-0DA4-4F73-9EB6-404BC0AB41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57E6F3-687C-4196-9098-7A39303D6C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E0558-2E50-4F18-8D5C-88CDE5AD7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D1BA6-9753-4396-A54C-A2E719970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3DA65-F803-4220-98E8-7BD51C2F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0476D1-F834-47D0-B69A-C2FC93D72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603307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仓储企业安全生产风险分级管控在区域物流网络中的应用研究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仓储企业安全生产风险识别与评估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区域物流网络特点及现状分析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应用案例研究：某仓储企业实践探索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仓储企业安全生产风险现状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随着物流行业的快速发展，仓储企业规模不断扩大，安全生产风险也相应增加。传统的风险管控方法已无法满足现代仓储企业的需求，因此急需研究新的风险分级管控方法。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区域物流网络的重要性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区域物流网络是连接供应链各环节的重要纽带，对于促进区域经济发展具有关键作用。仓储企业作为物流网络中的重要节点，其安全生产直接影响到整个网络的运行效率和稳定性。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本研究旨在通过探讨仓储企业安全生产风险分级管控在区域物流网络中的应用，提高仓储企业的风险管理水平，降低事故发生率，保障区域物流网络的稳定运行，从而促进区域经济的持续发展。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目前，国内关于仓储企业安全生产风险分级管控的研究主要集中在风险识别、评估和控制等方面。然而，在实际应用中，这些方法往往缺乏针对性和可操作性，无法满足不同仓储企业的实际需求。</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国外在仓储企业安全生产风险分级管控方面已有较为成熟的理论体系和实践经验。例如，一些发达国家已经建立了完善的风险管理标准和指南，为仓储企业提供了有效的风险管理工具。</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随着物联网、大数据等技术的不断发展，仓储企业安全生产风险分级管控将更加智能化、精细化。同时，随着全球贸易的不断深入，跨国、跨区域的物流网络将更加复杂，对仓储企业的风险管理能力提出更高要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本研究旨在通过分析仓储企业安全生产风险的成因和影响因素，构建科学合理的风险分级管控模型，为仓储企业提供有针对性的风险管理策略和方法，降低事故发生率，提高安全管理水平。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对仓储企业安全生产风险进行识别和评估，明确风险的种类、来源和危害程度；其次，构建风险分级管控模型，对不同类型的风险进行分类管理，制定相应的管控措施；最后，通过实证分析验证模型的可行性和有效性，为实际应用提供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仓储企业安全生产风险识别与评估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指在生产过程中可能导致人员伤亡、财产损失、环境破坏等不良后果的潜在危险。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根据风险来源和性质，可分为物的不安全状态、人的不安全行为、管理缺陷和外部环境风险。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安全生产风险定义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现场调查法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通过现场观察、询问、检查等方式识别风险。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历史资料分析法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通过分析历史事故、安全隐患等资料识别风险。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344" r="25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风险识别方法与流程</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头脑风暴法：集思广益，通过专家讨论识别潜在风险。</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明确识别对象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确定需要识别的仓库、设备、作业环节等。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选择识别方法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根据对象特点选择合适的风险识别方法。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实施识别</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按照识别方法进行现场调查、资料分析或专家讨论。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整理识别结果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将识别出的风险进行分类整理，形成风险清单。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选择能够反映风险大小的指标，如事故发生的可能性、后果严重程度等。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构建评估模型</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采用定性或定量方法，如风险矩阵、模糊综合评价等，构建风险评估模型。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确定评估指标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风险评估模型构建及应用</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风险排序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利用评估模型对识别出的风险进行排序，确定优先处理的风险。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风险预警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根据风险等级设定预警阈值，及时发现并处理潜在风险。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风险管理决策支持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为制定风险管理措施提供科学依据，如加强安全培训、完善安全制度等。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风险评估模型构建及应用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区域物流网络特点及现状分析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https://d.book118.com/768116033074006035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2024-09-14T10:16:34.060</cp:lastPrinted>
  <dcterms:created xsi:type="dcterms:W3CDTF">2024-09-14T02:16:34Z</dcterms:created>
  <dcterms:modified xsi:type="dcterms:W3CDTF">2024-09-14T02:16:36Z</dcterms:modified>
</cp:coreProperties>
</file>