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536C7-AE58-446D-997E-1932BBBE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70D9E-DBA5-4B67-922B-9CB0A16D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4BFD2-2A06-4310-B331-455332256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24A65-A757-41CB-9719-004679D3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9C4A11-4A29-4CCA-B1A3-71324D0B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197028-3820-47C7-A74F-496FC9A5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B6E0CC-59CC-4E7C-BDA3-344453F90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6C5A3-1B4D-4CAA-8EBB-D6269AA9C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958F73-DB12-4A83-90BB-7E0E7A1A4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B8E7F-2027-4AC4-9080-1AD6E9808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98D10-3000-4AB6-88B3-C673A02EF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6055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应用文写作毕业论文写作课件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应用文写作常见问题与对策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毕业论文写作常见问题与对策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应用文是一种实用文体，主要用于解决实际问题或实现特定目标，具有很强的针对性和实用性。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目的明确、语言规范、格式统一、表达简洁明了。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应用文是信息传递的重要工具，能够准确、及时地传递信息，促进交流与合作。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应用文可以帮助解决问题、处理事务，提高工作效率和效益。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应用文写作能够提高个人的表达能力、逻辑思维能力、沟通能力等，有助于个人职业发展。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在写作应用文时，要明确目的，确保内容紧扣主题，实现预期目标。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应用文的语言要规范、准确、简洁，符合语法和表达习惯。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统一格式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应用文的格式要统一、规范，以便读者阅读和理解。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应用文的逻辑要清晰，内容要条理分明，符合思维规律。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应用文写作的基本要求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毕业论文是学生在完成学业阶段，根据专业要求，独立开展研究、撰写并提交的学术论文。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是高等教育阶段的一项重要任务，是对学生专业知识和研究能力的综合检验。它具有独立性、学术性、创新性和规范性的特点，需要学生独立完成，体现学术研究的深度和广度，并遵循一定的学术规范和格式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毕业论文写作对于培养学生的独立思考、创新能力和学术素养具有重要意义。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通过毕业论文的写作，学生可以培养独立思考和解决问题的能力，提高创新意识和创新能力，同时也可以提升学生的学术素养和综合素质，为未来的学术研究和职业生涯打下坚实的基础。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088" r="50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毕业论文写作的重要性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毕业论文写作需要遵循学术规范，符合专业要求，注重创新性和实用性。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毕业论文写作过程中，学生需要遵循学术规范和格式要求，确保论文的严谨性和规范性；同时，学生还需要注重创新性和实用性，提出新的观点、方法和思路，为相关领域的发展做出贡献；此外，学生还需要充分考虑论文的实用性和应用价值，将理论与实践相结合，为解决实际问题提供有益的思路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毕业论文写作的基本要求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应用文写作技巧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语言准确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应用文的语言应准确、简明，避免使用模糊或含糊不清的表达。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语言得体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应用文的语气和用词应根据应用场景和读者群体进行调整，确保语言得体、礼貌。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语言规范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应用文的语言应符合语法规范，避免出现错别字、病句等问题。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应用文的结尾应有力，总结全文，提出建议或请求，使读者印象深刻。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开头简明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应用文的开头应简明扼要，明确表达主旨和目的。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应用文的结构应清晰，段落分明，使读者能够快速理解文章内容。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结构安排技巧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https://d.book118.com/768116055036006044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2024-09-24T06:08:19.899</cp:lastPrinted>
  <dcterms:created xsi:type="dcterms:W3CDTF">2024-09-23T22:08:19Z</dcterms:created>
  <dcterms:modified xsi:type="dcterms:W3CDTF">2024-09-23T22:08:21Z</dcterms:modified>
</cp:coreProperties>
</file>