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365.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F17FBA-8594-4BB2-9846-85F4C76C2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CAC77F-B9C4-4995-9F8A-2F268FA2E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FF4068-678E-4655-812C-24EBC4229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EC7D3E-B765-4083-88E5-D5A6F076BD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349E28-48EC-4423-BF9C-6EA2726E01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4A2533-AC41-4633-95A2-6795403065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E5F57E-E11F-4E8C-A7D2-D353F211CE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F18631-1FBA-4CC3-AB62-4ED3CAEC68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C0B92E-CFF0-4BEC-A2AA-37C66055BC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8CF89-6A92-4EC6-AE4D-C4C87EE55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3E6DB1-6E83-439F-A619-43DFC8588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3.png" /><Relationship Id="rId7" Type="http://schemas.openxmlformats.org/officeDocument/2006/relationships/tags" Target="../tags/tag28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8.xml" /><Relationship Id="rId11" Type="http://schemas.openxmlformats.org/officeDocument/2006/relationships/tags" Target="../tags/tag28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3.png" /><Relationship Id="rId7" Type="http://schemas.openxmlformats.org/officeDocument/2006/relationships/tags" Target="../tags/tag29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3.png" /><Relationship Id="rId7" Type="http://schemas.openxmlformats.org/officeDocument/2006/relationships/tags" Target="../tags/tag29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0.xml" /><Relationship Id="rId11" Type="http://schemas.openxmlformats.org/officeDocument/2006/relationships/tags" Target="../tags/tag301.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tags" Target="../tags/tag299.xml" /><Relationship Id="rId8" Type="http://schemas.openxmlformats.org/officeDocument/2006/relationships/image" Target="../media/image4.png" /><Relationship Id="rId9" Type="http://schemas.openxmlformats.org/officeDocument/2006/relationships/image" Target="../media/image5.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3.png" /><Relationship Id="rId7" Type="http://schemas.openxmlformats.org/officeDocument/2006/relationships/tags" Target="../tags/tag3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image" Target="../media/image3.png" /><Relationship Id="rId7" Type="http://schemas.openxmlformats.org/officeDocument/2006/relationships/tags" Target="../tags/tag30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2.xml" /><Relationship Id="rId11" Type="http://schemas.openxmlformats.org/officeDocument/2006/relationships/tags" Target="../tags/tag313.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 Id="rId8" Type="http://schemas.openxmlformats.org/officeDocument/2006/relationships/image" Target="../media/image4.png" /><Relationship Id="rId9" Type="http://schemas.openxmlformats.org/officeDocument/2006/relationships/image" Target="../media/image5.sv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3.png" /><Relationship Id="rId7" Type="http://schemas.openxmlformats.org/officeDocument/2006/relationships/tags" Target="../tags/tag3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3.png" /><Relationship Id="rId7" Type="http://schemas.openxmlformats.org/officeDocument/2006/relationships/tags" Target="../tags/tag3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3.png" /><Relationship Id="rId7" Type="http://schemas.openxmlformats.org/officeDocument/2006/relationships/tags" Target="../tags/tag3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4.png" /><Relationship Id="rId9" Type="http://schemas.openxmlformats.org/officeDocument/2006/relationships/image" Target="../media/image5.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3.png" /><Relationship Id="rId7" Type="http://schemas.openxmlformats.org/officeDocument/2006/relationships/tags" Target="../tags/tag33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3.png" /><Relationship Id="rId7" Type="http://schemas.openxmlformats.org/officeDocument/2006/relationships/tags" Target="../tags/tag33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3.png" /><Relationship Id="rId7" Type="http://schemas.openxmlformats.org/officeDocument/2006/relationships/tags" Target="../tags/tag33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2.xml" /><Relationship Id="rId11" Type="http://schemas.openxmlformats.org/officeDocument/2006/relationships/tags" Target="../tags/tag343.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tags" Target="../tags/tag340.xml" /><Relationship Id="rId7" Type="http://schemas.openxmlformats.org/officeDocument/2006/relationships/tags" Target="../tags/tag341.xml" /><Relationship Id="rId8" Type="http://schemas.openxmlformats.org/officeDocument/2006/relationships/image" Target="../media/image4.png" /><Relationship Id="rId9" Type="http://schemas.openxmlformats.org/officeDocument/2006/relationships/image" Target="../media/image5.sv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3.png" /><Relationship Id="rId7" Type="http://schemas.openxmlformats.org/officeDocument/2006/relationships/tags" Target="../tags/tag34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image" Target="../media/image3.png" /><Relationship Id="rId7" Type="http://schemas.openxmlformats.org/officeDocument/2006/relationships/tags" Target="../tags/tag34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3.png" /><Relationship Id="rId7" Type="http://schemas.openxmlformats.org/officeDocument/2006/relationships/tags" Target="../tags/tag35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image" Target="../media/image3.png" /><Relationship Id="rId7" Type="http://schemas.openxmlformats.org/officeDocument/2006/relationships/tags" Target="../tags/tag35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56.xml" /><Relationship Id="rId5" Type="http://schemas.openxmlformats.org/officeDocument/2006/relationships/tags" Target="../tags/tag357.xml" /><Relationship Id="rId6" Type="http://schemas.openxmlformats.org/officeDocument/2006/relationships/image" Target="../media/image3.png" /><Relationship Id="rId7" Type="http://schemas.openxmlformats.org/officeDocument/2006/relationships/tags" Target="../tags/tag35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3.png" /><Relationship Id="rId7" Type="http://schemas.openxmlformats.org/officeDocument/2006/relationships/tags" Target="../tags/tag36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5.xml" /><Relationship Id="rId3" Type="http://schemas.openxmlformats.org/officeDocument/2006/relationships/notesSlide" Target="../notesSlides/notesSlide25.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image" Target="../media/image3.png" /><Relationship Id="rId7" Type="http://schemas.openxmlformats.org/officeDocument/2006/relationships/tags" Target="../tags/tag36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17071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德国汉学的变迁与汉学家群体的更替以中国古代文学研究为中心</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德国汉学的变迁</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以中国古代文学研究为中心</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汉学家群体的更替</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德国汉学作为世界汉学的重要组成部分，对中国古代文学研究有着深远的影响。本次演示将探讨德国汉学的变迁和汉学家群体的更替，以及他们如何将中国古代文学与现代社会相，发扬中华文化。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德国汉学的变迁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德国汉学的变迁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德国汉学的起源可以追溯到19世纪初，当时西方列强纷纷开始派遣传教士和学者来中国进行语言和文化研究。德国汉学在这一时期逐渐兴起，开始了对中国语言、历史、文化和哲学的系统研究。早期德国汉学的发展受到德国地理学家、探险家和汉学家利玛窦的影响，他为德国人了解中国提供了重要的窗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德国汉学的变迁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20世纪初，德国汉学得到了进一步的发展。一些知名的汉学家如马端临、莱布尼茨等开始对中国古代文学进行研究，并在这一领域取得了重要的成果。然而，进入20世纪中叶后，德国汉学经历了巨大的变化。受到战争和政治的影响，德国汉学一度面临困境，许多汉学家被迫中断研究或离开德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汉学家群体的更替</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汉学家群体的更替</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时间的推移，德国汉学家群体也在不断更替。不同时期的汉学家群体有着不同的特点、动力和面临的挑战。老一辈的汉学家如季羡林、冯友兰等为德国汉学的发展做出了杰出的贡献。他们的研究领域广泛，涵盖了中国古代文学、历史、哲学等多个领域。然而，随着他们的相继离世，新一代的汉学家面临着传承和发扬德国汉学的挑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汉学家群体的更替</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新一代的汉学家如顾彬、白佐日尔等继承了老一辈汉学家的传统，继续开展对中国古代文学的研究。他们不仅深入挖掘中国古代文学作品，还结合现代文学理论和方法，对中国古代文学进行了重新审视和解读。同时，新一代汉学家也面临着保持学术独立性和应对现代社会变革的挑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以中国古代文学研究为中心</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以中国古代文学研究为中心</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德国汉学家在研究中国古代文学方面具有独特的优势。他们不仅具备深厚的汉学功底，还拥有丰富的文学理论和分析方法。在研究中国古代文学的过程中，汉学家们将古代文学与现代社会相结合，挖掘作品中的普世价值。例如，通过对《红楼梦》的研究，汉学家们发现了这部作品对现代社会的人性、家庭、社会等级等问题的深刻反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以中国古代文学研究为中心</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同时，德国汉学家也通过比较研究和跨文化视角，为中国古代文学在西方文化语境中的传播和理解提供了有益的思路。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以中国古代文学研究为中心</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通过不断挖掘和传播中国古代文学的精髓，德国汉学家们为增进中德文化交流与理解搭建了坚实的桥梁。他们通过学术研究和文化活动，让更多的德国民众了解和欣赏中国古代文学的魅力，从而促进了中德文化交流和友谊的不断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德国汉学作为世界汉学的重要组成部分，为中国古代文学在西方世界的传播和研究提供了重要的平台。通过几代汉学家的努力，德国汉学不断发展壮大，为中德文化交流与合作做出了杰出的贡献。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新一代的德国汉学家继承和发扬了老一辈汉学家的传统，以中国古代文学研究为中心，努力挖掘和传播中华文化的精髓。他们的学术成果和突出贡献为德国汉学树立了新的里程碑，也为世界范围内的汉学研究提供了有益的借鉴和启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之，德国汉学和中国古代文学研究的核心价值在于增进国际间的文化交流与理解，弘扬中华文化的精髓与智慧。在未来的发展中，德国汉学家将继续发挥其独特的学术优势，以更加开阔的视野和包容的心态，进一步推动中德文化交流与合作的深入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德国汉学作为世界汉学的重要组成部分，有着悠久的历史和独特的传统。在过去的几个世纪里，德国汉学经历了许多变迁，包括其发展历程、重要事件、汉学家群体的更替等。这些变迁不仅反映了德国汉学的演进，也揭示了德国汉学与中国文化之间的交流与互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德国汉学的变迁始于19世纪末。当时，随着西方列强对中国的侵略和贸易往来，一些德国学者开始对中国的历史、文化和社会产生兴趣。他们开始学习中文，翻译中国文学作品，并撰写有关中国文化的著作。这些学者为德国汉学的兴起奠定了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德国汉学的发展并不是一帆风顺的。在二战期间，德国汉学遭受了巨大打击，许多汉学家被迫移居海外。同时，由于德国在战争中的失败和战后赔偿等问题，德国汉学也失去了与中国文化界的。然而，即使在这种情况下，仍有一些德国汉学家坚持研究中国文化，为德国汉学的传承和发展做出了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二战后，德国汉学迎来了新的发展机遇。随着中德两国建交和贸易往来的增多，德国汉学家们有了更多的机会接触和了解中国文化。同时，德国政府也逐渐重视汉学研究，为汉学家们提供了更多的资金和项目支持。这些有利条件促使德国汉学取得了长足进步，并形成了一支高水平的汉学家群体。</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随着时间的推移，德国汉学家群体也发生了更替。老一辈汉学家逐渐退休或去世，新一代汉学家开始崭露头角。这些新一代汉学家们更加当代中国的发展和变革，对于传统的汉学研究方法也有着新的思考和探索。他们不再仅仅局限于研究中国的历史和文化，而是将目光投向了当代中国的经济、政治和社会问题。这种更替不仅为德国汉学注入了新的活力，也为其未来的发展提供了更多可能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展望未来，德国汉学的发展方向是多元的。一方面，随着中国在全球事务中的地位不断提升，德国汉学对于理解中国文化和制定对华政策的重要性也将日益凸显。另一方面，随着中德两国在各个领域的交流与合作不断深化，德国汉学家们将有更多机会亲身参与到中国文化的传承和发展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同时，德国汉学也面临着一些挑战。首先，与其他学科相比，汉学研究往往需要更多的时间和精力投入。这种投入对于年轻一代的汉学家来说可能更具挑战性。其次，尽管德国政府对汉学研究提供了更多支持，但与其他学科相比，汉学研究的资金和项目仍然相对较少。此外，德国汉学在国际化方面也仍有待提高。随着全球化和跨文化交流的不断发展，德国汉学需要更多地与世界各地的汉学界进行交流与合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https://d.book118.com/768117071035006030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26</Slides>
  <Notes>25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德国汉学的变迁</vt:lpstr>
      <vt:lpstr>德国汉学的变迁</vt:lpstr>
      <vt:lpstr>PowerPoint Presentation</vt:lpstr>
      <vt:lpstr>汉学家群体的更替</vt:lpstr>
      <vt:lpstr>汉学家群体的更替</vt:lpstr>
      <vt:lpstr>PowerPoint Presentation</vt:lpstr>
      <vt:lpstr>以中国古代文学研究为中心</vt:lpstr>
      <vt:lpstr>以中国古代文学研究为中心</vt:lpstr>
      <vt:lpstr>以中国古代文学研究为中心</vt:lpstr>
      <vt:lpstr>PowerPoint Presentation</vt:lpstr>
      <vt:lpstr>结论</vt:lpstr>
      <vt:lpstr>结论</vt:lpstr>
      <vt:lpstr>结论</vt:lpstr>
      <vt:lpstr>PowerPoint Presentation</vt:lpstr>
      <vt:lpstr>内容摘要</vt:lpstr>
      <vt:lpstr>内容摘要</vt:lpstr>
      <vt:lpstr>内容摘要</vt:lpstr>
      <vt:lpstr>内容摘要</vt:lpstr>
      <vt:lpstr>内容摘要</vt:lpstr>
      <vt:lpstr>内容摘要</vt:lpstr>
      <vt:lpstr>内容摘要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2024-09-06T14:44:44.937</cp:lastPrinted>
  <dcterms:created xsi:type="dcterms:W3CDTF">2024-09-06T06:44:44Z</dcterms:created>
  <dcterms:modified xsi:type="dcterms:W3CDTF">2024-09-06T06:44:52Z</dcterms:modified>
</cp:coreProperties>
</file>