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D27FF8-0C1C-43F4-AF38-63B0553148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DB6B6E-E035-4F89-8F6C-67E8701F1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F066B7-C6A6-4BA9-83FB-88A3EB928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1415C8-F0C2-4BAE-A0A1-7F8D2DC7DD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E0C6DA-1526-444B-B544-3A49BFDE7E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9A24A4-CD4F-4861-A8D9-6C298C8999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3AB253-11C2-421A-A4EA-3348BFDDD5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0ACE42-2B67-4816-AC07-1DE8B5DE4C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19371B-AF27-48A2-9D25-6D38E38FF3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CC9F4A-8618-4B11-A7BB-AED625C471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5BB77A-4A65-46FB-86D5-8A0F987C51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1712405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新生儿早症状识别课件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新生儿早期症状概述</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新生儿早期症状的识别与评估</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新生儿早期症状的预防与干预</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新生儿早期症状的案例分析</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新生儿早期症状识别总结与展望</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新生儿早期症状概述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新生儿早期症状是指从出生到28天内的婴儿出现的异常表现和体征，这些症状可能提示某种潜在的健康问题或疾病。</a:t>
            </a:r>
          </a:p>
        </p:txBody>
      </p:sp>
      <p:sp>
        <p:nvSpPr>
          <p:cNvPr id="5" name="TextBox 5"/>
          <p:cNvSpPr txBox="1"/>
          <p:nvPr/>
        </p:nvSpPr>
        <p:spPr>
          <a:xfrm>
            <a:off x="6433527" y="4146638"/>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新生儿早期症状与成年人和其他年龄段儿童的症状有很大不同，因为新生儿身体发育尚未成熟，对外界环境适应能力较弱，且疾病进展可能更快。</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新生儿早期症状的定义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新生儿早期症状的重要性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及时发现和识别新生儿早期症状有助于早期治疗和管理潜在的健康问题，避免病情恶化或出现并发症。</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新生儿早期症状的出现可能是某些严重疾病或并发症的信号，如感染、呼吸困难、黄疸等，因此及时处理和治疗对保障新生儿健康至关重要。</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1. 生理性症状：如喂养困难、体重下降、发热等；</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3. 呼吸系统症状：如呼吸困难、咳嗽、呼吸暂停等；</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5. 感染症状：如发热、黄疸、反应差等。</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根据表现形式和潜在疾病，新生儿早期症状可分为多种类型，包括但不限于</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solidFill>
                <a:latin typeface="Microsoft Yahei"/>
                <a:ea typeface="Microsoft Yahei"/>
                <a:cs typeface="Microsoft Yahei"/>
              </a:rPr>
              <a:t>2. 神经系统症状：如惊厥、意识障碍、肌张力异常等；</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solidFill>
                <a:latin typeface="Microsoft Yahei"/>
                <a:ea typeface="Microsoft Yahei"/>
                <a:cs typeface="Microsoft Yahei"/>
              </a:rPr>
              <a:t>4. 消化系统症状：如呕吐、腹泻、腹胀等；</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新生儿早期症状的分类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新生儿早期症状的识别与评估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131" b="2513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观察新生儿的面容表情</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观察新生儿的肢体动作</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观察新生儿的睡眠状态</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新生儿面容常呈现出放松、舒适的表情，如果出现异常的面容表情，如痛苦、紧张等，需要关注。</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正常新生儿肢体动作协调，活动自如，如果出现肢体僵硬、活动减少等异常表现，应引起重视。</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正常新生儿睡眠状态稳定，且时间较长，如果出现睡眠不安、易惊醒等表现，可能是出现问题的信号。</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新生儿早期症状的观察与识别</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病史评估</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身体检查</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实验室检查</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新生儿早期症状的评估方法</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对新生儿的全身进行检查，包括皮肤、呼吸、心率、血压等指标。</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采集新生儿的血液、尿液等样本进行化验分析，以辅助诊断。</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通过询问母亲孕期及新生儿出生情况，了解是否存在高危因素。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新生儿早期症状的评估工具</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阿普加评分表是一种常用的新生儿评分工具，通过对新生儿的呼吸、心率、皮肤颜色等指标进行评估，判断新生儿的健康状况。</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通过对新生儿的神经行为进行评估，判断是否存在神经系统发育异常。</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儿童保健系统管理包括定期体格检查、预防接种、营养指导等，有助于及时发现并处理新生儿早期出现的问题。</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阿普加评分表</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神经行为评估量表</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儿童保健系统管理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新生儿早期症状的预防与干预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孕期保健</a:t>
            </a:r>
          </a:p>
        </p:txBody>
      </p:sp>
      <p:sp>
        <p:nvSpPr>
          <p:cNvPr id="79" name="TextBox 7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改善环境</a:t>
            </a:r>
          </a:p>
        </p:txBody>
      </p:sp>
      <p:sp>
        <p:nvSpPr>
          <p:cNvPr id="80" name="TextBox 8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合理喂养</a:t>
            </a:r>
          </a:p>
        </p:txBody>
      </p:sp>
      <p:sp>
        <p:nvSpPr>
          <p:cNvPr id="81" name="TextBox 8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定期检查</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新生儿早期症状的预防措施</a:t>
              </a:r>
            </a:p>
          </p:txBody>
        </p:sp>
      </p:grpSp>
      <p:sp>
        <p:nvSpPr>
          <p:cNvPr id="104" name="TextBox 104"/>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新生儿应尽早开始母乳喂养，并遵循医生的指导进行合理的喂养，以避免营养不良或过度喂养。</a:t>
            </a:r>
          </a:p>
        </p:txBody>
      </p:sp>
      <p:sp>
        <p:nvSpPr>
          <p:cNvPr id="105" name="TextBox 105"/>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新生儿的生活环境应保持清洁、安静、舒适，避免噪音、强光等不良刺激，以免影响其睡眠和生长发育。</a:t>
            </a:r>
          </a:p>
        </p:txBody>
      </p:sp>
      <p:sp>
        <p:nvSpPr>
          <p:cNvPr id="106" name="TextBox 106"/>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孕妇应定期进行产前检查，及时发现并处理孕期可能出现的并发症和合并症，避免或减少对胎儿的不良影响。</a:t>
            </a:r>
          </a:p>
        </p:txBody>
      </p:sp>
      <p:sp>
        <p:nvSpPr>
          <p:cNvPr id="107" name="TextBox 107"/>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新生儿应定期进行身体检查和健康评估，及时发现并处理潜在的健康问题。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https://d.book118.com/768117124051006023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2024-08-29T21:44:50.700</cp:lastPrinted>
  <dcterms:created xsi:type="dcterms:W3CDTF">2024-08-29T13:44:50Z</dcterms:created>
  <dcterms:modified xsi:type="dcterms:W3CDTF">2024-08-29T13:44:52Z</dcterms:modified>
</cp:coreProperties>
</file>