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D547B-31B7-44A3-9702-7DC5D48A0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4FB09-809F-419B-B88B-2FA02E47C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445982-4DF4-4354-9218-FA78CF3D8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0B466-2891-4FBE-B360-F61F67937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FA0712-6820-42EC-B0C5-D15897CAF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FB8E39-B035-4C7B-AD29-29C883117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8124AC-B177-4196-92F3-87AD5FB1C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EB897-4D15-4A7A-A2FB-B3D61A4C0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EBE697-2B10-4A2F-AA6A-DD6D534D5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F3DBF-05F4-4040-A871-799AF8C0B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EE0A4-0AB9-4D21-8080-E77649ED3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7124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上肢肌腱断裂护理查房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职业：办公室职员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年龄：35岁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患者因工作时不慎摔倒，导致左臂受伤，疼痛剧烈，无法活动。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患者就诊时，医生初步诊断为上肢肌腱断裂。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患者需要进行手术治疗，修复断裂的肌腱。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687" b="286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采用微创手术，通过小切口修复断裂的肌腱。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手术后需进行康复训练，逐步恢复上肢功能。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使用消炎止痛药缓解疼痛，预防感染。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评估患者疼痛的具体部位，判断是否与上肢肌腱断裂部位相符合。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疼痛部位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500" r="3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疼痛程度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518" b="551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了解患者疼痛的性质，如刺痛、钝痛、放射痛等，有助于判断病情的严重程度。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采用疼痛评分量表（如VAS、NRS等）评估患者疼痛的程度，以便制定相应的护理措施。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评估患者上肢各关节的活动度，判断是否存在僵硬或活动受限的情况。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关节活动度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评估患者上肢肌肉的力量，了解肌肉萎缩的程度和恢复情况。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肌肉力量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了解患者日常生活和工作能力恢复情况，判断是否需要进行进一步的康复训练。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功能恢复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观察患者的情绪状态，判断是否存在焦虑、抑郁等不良情绪。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了解患者对心理支持的需求，如心理咨询、心理疏导等。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心理支持需求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403" r="1340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评估患者面对疼痛和康复困难的应对方式，判断是否需要给予相应的指导和支持。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https://d.book118.com/768117124125006026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2024-09-04T07:53:12.993</cp:lastPrinted>
  <dcterms:created xsi:type="dcterms:W3CDTF">2024-09-03T23:53:13Z</dcterms:created>
  <dcterms:modified xsi:type="dcterms:W3CDTF">2024-09-03T23:53:15Z</dcterms:modified>
</cp:coreProperties>
</file>