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7D39C-3A34-4B14-BBE5-CDC61C041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DEB03-5841-4131-8285-7532DA49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DC9BA-C033-4C6E-96AF-E2829BCE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B4CEA-DE3B-4C28-A43E-7EB6A83B2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D02A9-0C60-40E6-B68E-41F24B11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2C8BE-38ED-466B-A0DA-CADB4EB82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06DFC4-F754-4F87-B3FF-85690D499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190FB-5618-47AE-AC18-1806C0A8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38218-80AD-4AD6-8BD9-8189FC56C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51D58-45D1-4F6A-9947-9DFEE23B4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53420-43DD-4BE1-BDD9-10CCEFC9D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0025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初中历史《中考解读》专题突破专题八中外重大改革\n## 1.中国古代重大改革及其影响\n### 1.1春秋战国时期各国的改革及其作用\n### 1.2王安石变法及其对北宋的影响\n### 1.3明朝张居正改革及其对明朝政治的影响\n## 2.世界古代重大改革及其影响\n### 2.1古埃及赫拉克利奥波利斯改革及其意义\n### 2.2罗马共和国时期的改革及其对罗马的影响\n### 2.3伊斯兰国家的改革及其对阿拉伯世界的影响\n## 3.中国近代重大改革及其影响\n### 3.1戊戌变法及其对中国近代政治的影响\n### 3.2清末新政及其对中国近代社会的影响\n### 3.3辛亥革命及其对中国历史进程的影响\n## 4.世界近代重大改革及其影响\n### 4.1英国光荣革命及其对英国的影响\n### 4.2法国大革命及其对法国和欧洲的影响\n### 4.3俄国十月革命及其对苏联和世界的影响\n## 5.中国现代重大改革及其影响\n### 5.1新中国的土地改革及其对农村的影响\n### 5.2经济体制改革及其对中国经济的影响\n### 5.3改革开放及其对中国社会的影响\n## 6.世界现代重大改革及其影响\n### 6.1罗斯福新政及其对美国的影响\n### 6.2欧洲一体化进程及其对欧洲的影响\n### 6.3发展中国家改革及其对世界经济格局的影响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2023初中历史《中考解读》专题突破专题八中外重大改革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中国古代重大改革及其影响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齐国的管仲改革</a:t>
                </a:r>
                <a:endParaRPr/>
              </a:p>
            </p:txBody>
          </p:sp>
          <p:sp>
            <p:nvSpPr>
              <p:cNvPr id="1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世卿世禄制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士农工商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四民分业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中央集权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军政合一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轻徭薄赋</a:t>
                </a:r>
                <a:endParaRPr/>
              </a:p>
            </p:txBody>
          </p:sp>
        </p:grpSp>
        <p:grpSp>
          <p:nvGrpSpPr>
            <p:cNvPr id="1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秦国的商鞅变法</a:t>
                </a:r>
                <a:endParaRPr/>
              </a:p>
            </p:txBody>
          </p:sp>
          <p:sp>
            <p:nvSpPr>
              <p:cNvPr id="1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井田制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私有制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军功爵制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，提高军队战斗力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法制国家</a:t>
                </a:r>
                <a:endParaRPr/>
              </a:p>
            </p:txBody>
          </p:sp>
        </p:grpSp>
        <p:grpSp>
          <p:nvGrpSpPr>
            <p:cNvPr id="1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楚国的吴起改革</a:t>
                </a:r>
                <a:endParaRPr/>
              </a:p>
            </p:txBody>
          </p:sp>
          <p:sp>
            <p:nvSpPr>
              <p:cNvPr id="1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军队建设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兵农合一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集权制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富国强兵</a:t>
                </a:r>
                <a:endParaRPr/>
              </a:p>
            </p:txBody>
          </p:sp>
        </p:grpSp>
      </p:grp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春秋战国时期各国的改革及其作用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王安石变法及其对北宋的影响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变法背景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：北宋时期，官僚腐败，财政危机，边境安全危机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变法内容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均输法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市易法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青苗法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等，增加财政收入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保甲法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将兵法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等，提高军队战斗力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取士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：改革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科举制度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，选拔人才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变法影响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财政收入增加，国家财政状况有所改善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军队战斗力提高，边境安全得到加强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选拔人才，提高官僚队伍素质</a:t>
            </a:r>
            <a:endParaRPr/>
          </a:p>
        </p:txBody>
      </p:sp>
      <p:cxnSp>
        <p:nvCxnSpPr>
          <p:cNvPr id="11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明朝张居正改革及其对明朝政治的影响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改革背景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：明朝后期，政治腐败，财政危机，社会矛盾激化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整顿财政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一条鞭法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，简化税收，增加财政收入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整顿官僚机构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考成法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，严格官员考核，提高官僚效率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整顿军事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：加强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边防建设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，提高军队战斗力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财政收入增加，国家财政状况有所改善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官僚效率提高，政治腐败得到一定程度的遏制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军队战斗力提高，边境安全得到加强</a:t>
            </a:r>
            <a:endParaRPr/>
          </a:p>
        </p:txBody>
      </p:sp>
      <p:cxnSp>
        <p:nvCxnSpPr>
          <p:cNvPr id="1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世界古代重大改革及其影响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古埃及赫拉克利奥波利斯改革及其意义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改革背景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：古埃及晚期，国家分裂，外敌入侵，经济衰退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统一国家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：加强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中央集权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，实现国家统一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改革土地制度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土地登记制度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，保障农民利益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发展经济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贸易保护政策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，发展手工业和商业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改革意义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实现国家统一，有利于国家的稳定和发展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保障农民利益，有利于农业生产的发展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发展经济，有利于国家的繁荣和富强</a:t>
            </a:r>
            <a:endParaRPr/>
          </a:p>
        </p:txBody>
      </p:sp>
      <p:cxnSp>
        <p:nvCxnSpPr>
          <p:cNvPr id="12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罗马共和国时期的改革及其对罗马的影响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改革背景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：罗马共和国后期，政治腐败，社会矛盾激化，军事危机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改革土地制度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土地分配法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，保障农民利益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改革法律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十二铜表法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，维护社会秩序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改革军事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兵农合一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，提高军队战斗力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保障农民利益，有利于农业生产的发展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维护社会秩序，有利于国家的稳定和发展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提高军队战斗力，有利于国家的安全和扩张</a:t>
            </a:r>
            <a:endParaRPr/>
          </a:p>
        </p:txBody>
      </p:sp>
      <p:cxnSp>
        <p:nvCxnSpPr>
          <p:cNvPr id="13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伊斯兰国家的改革及其对阿拉伯世界的影响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改革背景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：伊斯兰国家兴起，阿拉伯世界分裂，战乱不断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统一宗教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伊斯兰教法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，统一宗教信仰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改革土地制度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土地税收制度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，保障国家财政收入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发展经济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贸易保护政策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，发展手工业和商业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统一宗教信仰，有利于国家的稳定和发展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保障国家财政收入，有利于国家的繁荣和富强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发展经济，有利于国家的进步和强大</a:t>
            </a:r>
            <a:endParaRPr/>
          </a:p>
        </p:txBody>
      </p:sp>
      <p:cxnSp>
        <p:nvCxnSpPr>
          <p:cNvPr id="13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中国近代重大改革及其影响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戊戌变法及其对中国近代政治的影响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变法背景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：清朝晚期，政治腐败，民族危机，社会矛盾激化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变法内容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政治改革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君主立宪制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，限制君主权力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实业救国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，发展民族工业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新教育制度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，培养人才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变法影响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提倡君主立宪制，有利于民主思想的传播和民主政治的发展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发展民族工业，有利于国家的繁荣和富强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改革教育制度，有利于人才培养和国家的发展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清末新政及其对中国近代社会的影响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新政背景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：清朝晚期，政治腐败，民族危机，社会矛盾激化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新政内容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政治改革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，改革政治制度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实业救国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，发展民族工业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教育改革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新教育制度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，培养人才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新政影响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改革政治制度，有利于民主思想的传播和民主政治的发展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发展民族工业，有利于国家的繁荣和富强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改革教育制度，有利于人才培养和国家的发展</a:t>
            </a:r>
            <a:endParaRPr/>
          </a:p>
        </p:txBody>
      </p:sp>
      <p:cxnSp>
        <p:nvCxnSpPr>
          <p:cNvPr id="1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辛亥革命及其对中国历史进程的影响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革命背景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：清朝晚期，政治腐败，民族危机，社会矛盾激化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革命内容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推翻满清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辛亥革命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，推翻清朝政府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建立民国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中华民国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，建立民主政治制度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发展经济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实业救国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，发展民族工业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革命影响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推翻清朝政府，有利于民主思想的传播和民主政治的发展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建立中华民国，有利于国家的繁荣和富强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发展民族工业，有利于国家的进步和强大</a:t>
            </a:r>
            <a:endParaRPr/>
          </a:p>
        </p:txBody>
      </p:sp>
      <p:cxnSp>
        <p:nvCxnSpPr>
          <p:cNvPr id="2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https://d.book118.com/768120025071006037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2023初中历史《中考解读》专题突破专题八中外重大改革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2024-09-17T09:43:45.773</cp:lastPrinted>
  <dcterms:created xsi:type="dcterms:W3CDTF">2024-09-17T01:43:45Z</dcterms:created>
  <dcterms:modified xsi:type="dcterms:W3CDTF">2024-09-17T01:43:47Z</dcterms:modified>
</cp:coreProperties>
</file>