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8E0D5-AF4E-44B6-ACF2-D50D90AFE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5FFF3-1A41-4849-B66C-49F074330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94895-FCB2-4D9F-8D21-FA0AE6ED6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7B174-822F-4DFD-A9E9-DC1BA5B08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C215A7-FF97-4811-82E4-B1FD9A4D5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3C6146-1C5E-4C3B-A0F6-10137F780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D91E1C-D029-489D-A6EE-3EA20B98B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F127C-714D-4394-9317-FB1F0EC61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DD919-1278-49E6-A4F5-E22CEE05D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7BC39-E806-44C7-B5BC-59E8FFF4B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1B361-45CA-4C17-AED8-8182E5878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21007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学生公寓管理工作总结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学生公寓管理现状及分析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本学期学生公寓管理工作回顾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下一步改进措施及计划安排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通过总结过去的工作经验和教训，发现存在的问题和不足，提出改进措施，提高学生公寓的管理水平和服务质量。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学生公寓是学生生活和学习的重要场所，通过加强管理和服务，为学生提供一个安全、舒适、便利的生活环境，有利于学生的全面发展。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提高学生公寓管理水平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管理工作概况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服务工作情况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007" r="170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73" r="165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对学生公寓的管理机构、人员配置、管理制度等方面进行简要介绍。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对学生公寓的住宿服务、餐饮服务、物业服务等方面进行详细介绍。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对学生公寓管理和服务中存在的问题和不足进行客观分析。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针对存在的问题和不足，提出具体的改进措施和建议。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学生公寓管理现状及分析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52" r="280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学生公寓配备了基本的家具、电器和网络设施，提供了相对舒适的居住环境。但部分设施老化，需要定期维护和更新。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公寓设施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公寓整体环境整洁，卫生状况良好。但仍需加强公共区域的清洁和绿化工作，提升居住环境品质。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公寓环境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公寓设施及环境概况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学生公寓住宿群体包括本科生、研究生、留学生等，不同类型的学生有不同的需求和特点。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学生类型多样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年龄跨度大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文化背景多元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从学生刚刚成年到接近而立之年，年龄跨度大导致生活习惯和需求差异明显。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来自不同国家和地区的学生拥有不同的文化背景和生活习惯，需要相互理解和尊重。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住宿学生群体特点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管理工作重点与难点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确保学生的人身和财产安全是管理工作的重中之重。需要建立健全的安全管理制度，加强门禁管理和夜间巡逻，定期开展安全检查。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纪律管理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维护公寓内的良好秩序和纪律，引导学生遵守各项规章制度。对于违纪行为，需要及时处理和教育。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提供优质的住宿服务，包括维修、保洁、咨询等方面。需要建立完善的服务体系，提高服务效率和质量。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营造积极向上、和谐融洽的公寓文化氛围。通过开展丰富多彩的文化活动，增进学生之间的交流和友谊。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本学期学生公寓管理工作回顾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学生公寓实行24小时门禁管理，确保非公寓内人员无法随意进出，有效保障学生安全。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严格执行门禁制度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定期对公寓内的消防设施进行检查和维护，确保在紧急情况下能够正常使用。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消防设施定期检查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定期开展安全宣传教育活动，提高学生的安全意识和自我保护能力。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安全宣传教育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通过以上措施，本学期学生公寓未发生任何安全事故，学生安全得到了有效保障。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安全管理效果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保洁人员每天对公寓公共区域进行清洁，包括走廊、楼梯、卫生间等，确保环境整洁卫生。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日常清洁工作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定期深度清洁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学生个人卫生教育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卫生检查与评比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定期对公寓进行深度清洁，包括清洗窗帘、地毯等，保持公寓内部环境清新。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教育学生养成良好的个人卫生习惯，保持寝室整洁卫生。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定期开展卫生检查与评比活动，对表现优秀的寝室进行表彰和奖励，激励学生积极参与卫生清洁工作。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卫生清洁工作执行情况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https://d.book118.com/768121007006006036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2024-09-15T03:28:58.553</cp:lastPrinted>
  <dcterms:created xsi:type="dcterms:W3CDTF">2024-09-14T19:28:58Z</dcterms:created>
  <dcterms:modified xsi:type="dcterms:W3CDTF">2024-09-14T19:29:00Z</dcterms:modified>
</cp:coreProperties>
</file>